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11"/>
  </p:notesMasterIdLst>
  <p:sldIdLst>
    <p:sldId id="256" r:id="rId2"/>
    <p:sldId id="345" r:id="rId3"/>
    <p:sldId id="266" r:id="rId4"/>
    <p:sldId id="348" r:id="rId5"/>
    <p:sldId id="261" r:id="rId6"/>
    <p:sldId id="351" r:id="rId7"/>
    <p:sldId id="302" r:id="rId8"/>
    <p:sldId id="309" r:id="rId9"/>
    <p:sldId id="282" r:id="rId10"/>
  </p:sldIdLst>
  <p:sldSz cx="9144000" cy="5143500" type="screen16x9"/>
  <p:notesSz cx="6858000" cy="9144000"/>
  <p:embeddedFontLst>
    <p:embeddedFont>
      <p:font typeface="Montserrat" panose="020B0604020202020204" charset="-52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layfair Display" panose="020B0604020202020204" charset="-52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0B9A19-1934-40D9-99B7-CA2E929B8992}">
  <a:tblStyle styleId="{A60B9A19-1934-40D9-99B7-CA2E929B89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00" d="100"/>
          <a:sy n="200" d="100"/>
        </p:scale>
        <p:origin x="-900" y="-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237282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="" xmlns:a16="http://schemas.microsoft.com/office/drawing/2014/main" id="{2C8922E1-36A4-F08F-E23F-B01F54EF7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8d5fefc678_0_18:notes">
            <a:extLst>
              <a:ext uri="{FF2B5EF4-FFF2-40B4-BE49-F238E27FC236}">
                <a16:creationId xmlns="" xmlns:a16="http://schemas.microsoft.com/office/drawing/2014/main" id="{630D5048-431A-E379-CDB6-C85C1C468A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8d5fefc678_0_18:notes">
            <a:extLst>
              <a:ext uri="{FF2B5EF4-FFF2-40B4-BE49-F238E27FC236}">
                <a16:creationId xmlns="" xmlns:a16="http://schemas.microsoft.com/office/drawing/2014/main" id="{C576B5C1-3EE7-450E-418E-08CE340515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45527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387e4aa072_0_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387e4aa072_0_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387e4aa072_0_9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387e4aa072_0_9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8bfcb6685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Google Shape;1201;g8bfcb6685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8d6673586f_0_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8d6673586f_0_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1387e4aa072_0_1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1387e4aa072_0_1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00300" y="0"/>
            <a:ext cx="52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3F3F3"/>
              </a:solidFill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26275" y="1332150"/>
            <a:ext cx="3900600" cy="158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26275" y="2914050"/>
            <a:ext cx="3904500" cy="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0" y="-2871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" name="Google Shape;29;p6"/>
          <p:cNvSpPr/>
          <p:nvPr/>
        </p:nvSpPr>
        <p:spPr>
          <a:xfrm>
            <a:off x="0" y="460071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713225" y="868676"/>
            <a:ext cx="49152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714050" y="1928551"/>
            <a:ext cx="4915200" cy="21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29210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MAIN_POINT_1_1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713225" y="1461950"/>
            <a:ext cx="4340100" cy="22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22"/>
          <p:cNvSpPr/>
          <p:nvPr/>
        </p:nvSpPr>
        <p:spPr>
          <a:xfrm>
            <a:off x="0" y="457200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9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/>
          <p:nvPr/>
        </p:nvSpPr>
        <p:spPr>
          <a:xfrm>
            <a:off x="2275" y="-6400"/>
            <a:ext cx="323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0" name="Google Shape;140;p30"/>
          <p:cNvSpPr/>
          <p:nvPr/>
        </p:nvSpPr>
        <p:spPr>
          <a:xfrm>
            <a:off x="5896500" y="-6400"/>
            <a:ext cx="3247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30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30"/>
          <p:cNvSpPr txBox="1">
            <a:spLocks noGrp="1"/>
          </p:cNvSpPr>
          <p:nvPr>
            <p:ph type="title"/>
          </p:nvPr>
        </p:nvSpPr>
        <p:spPr>
          <a:xfrm>
            <a:off x="1851825" y="1267875"/>
            <a:ext cx="5447100" cy="214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130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3" name="Google Shape;143;p30"/>
          <p:cNvSpPr txBox="1">
            <a:spLocks noGrp="1"/>
          </p:cNvSpPr>
          <p:nvPr>
            <p:ph type="subTitle" idx="1"/>
          </p:nvPr>
        </p:nvSpPr>
        <p:spPr>
          <a:xfrm>
            <a:off x="1848450" y="3187125"/>
            <a:ext cx="5447100" cy="6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SECTION_TITLE_AND_DESCRIPTION_1">
    <p:bg>
      <p:bgPr>
        <a:solidFill>
          <a:schemeClr val="dk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" name="Google Shape;146;p31"/>
          <p:cNvSpPr txBox="1">
            <a:spLocks noGrp="1"/>
          </p:cNvSpPr>
          <p:nvPr>
            <p:ph type="body" idx="1"/>
          </p:nvPr>
        </p:nvSpPr>
        <p:spPr>
          <a:xfrm>
            <a:off x="2114400" y="1928551"/>
            <a:ext cx="4915200" cy="21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7" name="Google Shape;147;p31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3_2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1"/>
          <p:cNvSpPr/>
          <p:nvPr/>
        </p:nvSpPr>
        <p:spPr>
          <a:xfrm>
            <a:off x="0" y="0"/>
            <a:ext cx="2461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" name="Google Shape;318;p51"/>
          <p:cNvSpPr/>
          <p:nvPr/>
        </p:nvSpPr>
        <p:spPr>
          <a:xfrm flipH="1">
            <a:off x="2326200" y="1459050"/>
            <a:ext cx="6817800" cy="2225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_2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2"/>
          <p:cNvSpPr/>
          <p:nvPr/>
        </p:nvSpPr>
        <p:spPr>
          <a:xfrm flipH="1">
            <a:off x="177" y="0"/>
            <a:ext cx="4846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1" name="Google Shape;321;p52"/>
          <p:cNvSpPr/>
          <p:nvPr/>
        </p:nvSpPr>
        <p:spPr>
          <a:xfrm flipH="1">
            <a:off x="8406475" y="0"/>
            <a:ext cx="737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8302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68" r:id="rId4"/>
    <p:sldLayoutId id="2147483676" r:id="rId5"/>
    <p:sldLayoutId id="2147483677" r:id="rId6"/>
    <p:sldLayoutId id="2147483697" r:id="rId7"/>
    <p:sldLayoutId id="214748369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slide" Target="slide2.xml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slide" Target="slide2.xml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7"/>
          <p:cNvSpPr txBox="1">
            <a:spLocks noGrp="1"/>
          </p:cNvSpPr>
          <p:nvPr>
            <p:ph type="ctrTitle"/>
          </p:nvPr>
        </p:nvSpPr>
        <p:spPr>
          <a:xfrm>
            <a:off x="4526275" y="1332150"/>
            <a:ext cx="3900600" cy="158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MindCare</a:t>
            </a:r>
            <a:endParaRPr dirty="0"/>
          </a:p>
        </p:txBody>
      </p:sp>
      <p:sp>
        <p:nvSpPr>
          <p:cNvPr id="338" name="Google Shape;338;p57"/>
          <p:cNvSpPr txBox="1">
            <a:spLocks noGrp="1"/>
          </p:cNvSpPr>
          <p:nvPr>
            <p:ph type="subTitle" idx="1"/>
          </p:nvPr>
        </p:nvSpPr>
        <p:spPr>
          <a:xfrm>
            <a:off x="4526275" y="2914050"/>
            <a:ext cx="3904500" cy="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b="1" dirty="0" smtClean="0"/>
              <a:t>От „5 ЧАСА СЪН“</a:t>
            </a:r>
            <a:endParaRPr b="1" dirty="0"/>
          </a:p>
        </p:txBody>
      </p:sp>
      <p:pic>
        <p:nvPicPr>
          <p:cNvPr id="3" name="Картина 2" descr="Картина, която съдържа Графика, Шрифт, графичен дизайн, графична колекция&#10;&#10;Генерираното от ИИ съдържание може да е неправилно.">
            <a:extLst>
              <a:ext uri="{FF2B5EF4-FFF2-40B4-BE49-F238E27FC236}">
                <a16:creationId xmlns="" xmlns:a16="http://schemas.microsoft.com/office/drawing/2014/main" id="{801D96B0-8003-D66B-8BE9-7EB5313AF9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4478"/>
          <a:stretch/>
        </p:blipFill>
        <p:spPr>
          <a:xfrm>
            <a:off x="-477806" y="496858"/>
            <a:ext cx="4762500" cy="3120483"/>
          </a:xfrm>
          <a:prstGeom prst="rect">
            <a:avLst/>
          </a:prstGeom>
        </p:spPr>
      </p:pic>
      <p:pic>
        <p:nvPicPr>
          <p:cNvPr id="4" name="Google Shape;95;p1">
            <a:extLst>
              <a:ext uri="{FF2B5EF4-FFF2-40B4-BE49-F238E27FC236}">
                <a16:creationId xmlns="" xmlns:a16="http://schemas.microsoft.com/office/drawing/2014/main" id="{1FC8CE74-174B-5B37-1172-965FC6F120A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34902" t="84909" r="34910"/>
          <a:stretch/>
        </p:blipFill>
        <p:spPr>
          <a:xfrm>
            <a:off x="115253" y="3975951"/>
            <a:ext cx="3680461" cy="103496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="" xmlns:a16="http://schemas.microsoft.com/office/drawing/2014/main" id="{D81C1644-A0DD-61B7-FAE1-94B97D574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6">
            <a:extLst>
              <a:ext uri="{FF2B5EF4-FFF2-40B4-BE49-F238E27FC236}">
                <a16:creationId xmlns="" xmlns:a16="http://schemas.microsoft.com/office/drawing/2014/main" id="{442A3BE7-7E38-9178-8774-C81CCA476E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7050" y="678176"/>
            <a:ext cx="2558613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1. </a:t>
            </a:r>
            <a:r>
              <a:rPr lang="bg-BG" dirty="0" smtClean="0"/>
              <a:t>Проблемът</a:t>
            </a:r>
            <a:endParaRPr dirty="0"/>
          </a:p>
        </p:txBody>
      </p:sp>
      <p:sp>
        <p:nvSpPr>
          <p:cNvPr id="456" name="Google Shape;456;p66">
            <a:extLst>
              <a:ext uri="{FF2B5EF4-FFF2-40B4-BE49-F238E27FC236}">
                <a16:creationId xmlns="" xmlns:a16="http://schemas.microsoft.com/office/drawing/2014/main" id="{F680FDF5-2979-B472-62ED-EDDB9E9820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3333" y="1329782"/>
            <a:ext cx="7374301" cy="16919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SzPct val="150000"/>
              <a:buFont typeface="Arial" panose="020B0604020202020204" pitchFamily="34" charset="0"/>
              <a:buChar char="•"/>
            </a:pPr>
            <a:r>
              <a:rPr lang="bg-BG" dirty="0" smtClean="0"/>
              <a:t>В днешно време ние</a:t>
            </a:r>
            <a:r>
              <a:rPr lang="bg-BG" sz="1400" dirty="0" smtClean="0"/>
              <a:t>, подрастващите, живеем в свят, в който сме заобиколени от несигурност</a:t>
            </a:r>
            <a:r>
              <a:rPr lang="bg-BG" dirty="0"/>
              <a:t>, тормоз в </a:t>
            </a:r>
            <a:r>
              <a:rPr lang="bg-BG" dirty="0" smtClean="0"/>
              <a:t>реалния живот </a:t>
            </a:r>
            <a:r>
              <a:rPr lang="bg-BG" dirty="0"/>
              <a:t>и </a:t>
            </a:r>
            <a:r>
              <a:rPr lang="bg-BG" dirty="0" smtClean="0"/>
              <a:t>онлайн, липса на разбиране от другите и </a:t>
            </a:r>
            <a:r>
              <a:rPr lang="bg-BG" sz="1400" dirty="0" smtClean="0"/>
              <a:t>завишени очаквания.</a:t>
            </a:r>
          </a:p>
          <a:p>
            <a:pPr>
              <a:buSzPct val="150000"/>
              <a:buFont typeface="Arial" panose="020B0604020202020204" pitchFamily="34" charset="0"/>
              <a:buChar char="•"/>
            </a:pPr>
            <a:endParaRPr lang="bg-BG" dirty="0"/>
          </a:p>
          <a:p>
            <a:pPr algn="just">
              <a:buSzPct val="150000"/>
              <a:buFont typeface="Arial" panose="020B0604020202020204" pitchFamily="34" charset="0"/>
              <a:buChar char="•"/>
            </a:pPr>
            <a:r>
              <a:rPr lang="bg-BG" sz="1400" dirty="0" smtClean="0"/>
              <a:t>Това води до стрес, депресия, затваряне в себе си (в най-добрия случай). Проблемът не е породен от липса на материали в Интернет, а от неспособността за адекватна диагноза.</a:t>
            </a:r>
          </a:p>
          <a:p>
            <a:pPr marL="165100" indent="0" algn="just">
              <a:buSzPct val="150000"/>
              <a:buNone/>
            </a:pPr>
            <a:endParaRPr lang="en-US" dirty="0" smtClean="0"/>
          </a:p>
        </p:txBody>
      </p:sp>
      <p:sp>
        <p:nvSpPr>
          <p:cNvPr id="457" name="Google Shape;457;p66">
            <a:hlinkClick r:id="" action="ppaction://hlinkshowjump?jump=previousslide"/>
            <a:extLst>
              <a:ext uri="{FF2B5EF4-FFF2-40B4-BE49-F238E27FC236}">
                <a16:creationId xmlns="" xmlns:a16="http://schemas.microsoft.com/office/drawing/2014/main" id="{50D4244B-D52B-94E0-FB73-58D38CF4DDAA}"/>
              </a:ext>
            </a:extLst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8" name="Google Shape;458;p66">
            <a:hlinkClick r:id="" action="ppaction://hlinkshowjump?jump=nextslide"/>
            <a:extLst>
              <a:ext uri="{FF2B5EF4-FFF2-40B4-BE49-F238E27FC236}">
                <a16:creationId xmlns="" xmlns:a16="http://schemas.microsoft.com/office/drawing/2014/main" id="{A9C7B0D5-6FF8-4B5F-C6AD-C15894D1A912}"/>
              </a:ext>
            </a:extLst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9" name="Google Shape;459;p66">
            <a:hlinkClick r:id="rId3" action="ppaction://hlinksldjump"/>
            <a:extLst>
              <a:ext uri="{FF2B5EF4-FFF2-40B4-BE49-F238E27FC236}">
                <a16:creationId xmlns="" xmlns:a16="http://schemas.microsoft.com/office/drawing/2014/main" id="{4620FD7E-155F-563C-2334-6D3065961BE3}"/>
              </a:ext>
            </a:extLst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0" name="Google Shape;460;p66">
            <a:hlinkClick r:id="rId3" action="ppaction://hlinksldjump"/>
            <a:extLst>
              <a:ext uri="{FF2B5EF4-FFF2-40B4-BE49-F238E27FC236}">
                <a16:creationId xmlns="" xmlns:a16="http://schemas.microsoft.com/office/drawing/2014/main" id="{1F767C39-78E5-D59A-AFB1-9647668E3DFE}"/>
              </a:ext>
            </a:extLst>
          </p:cNvPr>
          <p:cNvSpPr/>
          <p:nvPr/>
        </p:nvSpPr>
        <p:spPr>
          <a:xfrm>
            <a:off x="233824" y="4688491"/>
            <a:ext cx="250251" cy="23073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857250" y="3021774"/>
            <a:ext cx="65960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bg-BG" dirty="0">
                <a:solidFill>
                  <a:schemeClr val="bg1"/>
                </a:solidFill>
                <a:latin typeface="Montserrat" panose="020B0604020202020204" charset="-52"/>
              </a:rPr>
              <a:t>В България цялата тема за ходенето на терапевт или психолог е табу. В допълнение, ние се чувстваме по-спокойни и сигурни пред компютъра. Затова решихме да създадем сайт за самопомощ. В последствие обаче идеята ни се разви в изграждането на социална платформа, с която да имаме достъп до психолози и терапевти</a:t>
            </a:r>
            <a:r>
              <a:rPr lang="bg-BG" dirty="0" smtClean="0">
                <a:solidFill>
                  <a:schemeClr val="bg1"/>
                </a:solidFill>
                <a:latin typeface="Montserrat" panose="020B0604020202020204" charset="-52"/>
              </a:rPr>
              <a:t>.</a:t>
            </a:r>
            <a:endParaRPr lang="bg-BG" dirty="0">
              <a:solidFill>
                <a:schemeClr val="bg1"/>
              </a:solidFill>
              <a:latin typeface="Montserrat" panose="020B060402020202020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966140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7"/>
          <p:cNvSpPr txBox="1">
            <a:spLocks noGrp="1"/>
          </p:cNvSpPr>
          <p:nvPr>
            <p:ph type="title"/>
          </p:nvPr>
        </p:nvSpPr>
        <p:spPr>
          <a:xfrm>
            <a:off x="876301" y="683009"/>
            <a:ext cx="3005138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dirty="0"/>
              <a:t>2. Цел на проекта</a:t>
            </a:r>
            <a:endParaRPr dirty="0"/>
          </a:p>
        </p:txBody>
      </p:sp>
      <p:sp>
        <p:nvSpPr>
          <p:cNvPr id="466" name="Google Shape;466;p67"/>
          <p:cNvSpPr txBox="1">
            <a:spLocks noGrp="1"/>
          </p:cNvSpPr>
          <p:nvPr>
            <p:ph type="body" idx="1"/>
          </p:nvPr>
        </p:nvSpPr>
        <p:spPr>
          <a:xfrm>
            <a:off x="717197" y="1280174"/>
            <a:ext cx="7136357" cy="32149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bg-BG" dirty="0"/>
              <a:t>Да създадем място, където без притеснения можем да споделяме и да получаваме адекватна помощ от квалифицирани специалисти</a:t>
            </a:r>
            <a:r>
              <a:rPr lang="bg-BG" dirty="0" smtClean="0"/>
              <a:t>.</a:t>
            </a:r>
          </a:p>
          <a:p>
            <a:pPr algn="just"/>
            <a:endParaRPr lang="bg-BG" dirty="0"/>
          </a:p>
          <a:p>
            <a:pPr algn="just"/>
            <a:r>
              <a:rPr lang="bg-BG" dirty="0"/>
              <a:t>Да улесним намирането на подходящия </a:t>
            </a:r>
            <a:r>
              <a:rPr lang="bg-BG" dirty="0" smtClean="0"/>
              <a:t>терапевт / психолог.</a:t>
            </a:r>
            <a:endParaRPr lang="bg-BG" dirty="0"/>
          </a:p>
          <a:p>
            <a:pPr algn="just"/>
            <a:endParaRPr lang="bg-BG" dirty="0"/>
          </a:p>
          <a:p>
            <a:pPr algn="just"/>
            <a:r>
              <a:rPr lang="bg-BG" dirty="0" smtClean="0"/>
              <a:t>Да дадем възможност да ни се помогне по начин, който е най-близкия до нас.</a:t>
            </a:r>
          </a:p>
        </p:txBody>
      </p:sp>
      <p:sp>
        <p:nvSpPr>
          <p:cNvPr id="467" name="Google Shape;467;p67">
            <a:hlinkClick r:id=""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8" name="Google Shape;468;p67">
            <a:hlinkClick r:id=""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9" name="Google Shape;469;p67">
            <a:hlinkClick r:id="rId3" action="ppaction://hlinksldjump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0" name="Google Shape;470;p67">
            <a:hlinkClick r:id="rId3" action="ppaction://hlinksldjump"/>
          </p:cNvPr>
          <p:cNvSpPr/>
          <p:nvPr/>
        </p:nvSpPr>
        <p:spPr>
          <a:xfrm>
            <a:off x="233824" y="4688491"/>
            <a:ext cx="250251" cy="23073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="" xmlns:a16="http://schemas.microsoft.com/office/drawing/2014/main" id="{6DEA4D18-6E12-7D38-96E0-82D994E56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337" y="678175"/>
            <a:ext cx="3668275" cy="546000"/>
          </a:xfrm>
        </p:spPr>
        <p:txBody>
          <a:bodyPr/>
          <a:lstStyle/>
          <a:p>
            <a:r>
              <a:rPr lang="bg-BG" dirty="0"/>
              <a:t>3. Нашето решение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="" xmlns:a16="http://schemas.microsoft.com/office/drawing/2014/main" id="{49FDBEEC-DFFD-BED1-0063-3006174B1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4171" y="1285876"/>
            <a:ext cx="7963105" cy="2686050"/>
          </a:xfrm>
        </p:spPr>
        <p:txBody>
          <a:bodyPr/>
          <a:lstStyle/>
          <a:p>
            <a:pPr algn="just"/>
            <a:r>
              <a:rPr lang="bg-BG" noProof="0" dirty="0" smtClean="0"/>
              <a:t>Нашата </a:t>
            </a:r>
            <a:r>
              <a:rPr lang="bg-BG" noProof="0" dirty="0" smtClean="0"/>
              <a:t>социална платформа предлага:</a:t>
            </a:r>
          </a:p>
          <a:p>
            <a:pPr marL="139700" indent="0" algn="just">
              <a:buNone/>
            </a:pPr>
            <a:r>
              <a:rPr lang="bg-BG" dirty="0"/>
              <a:t> </a:t>
            </a:r>
            <a:r>
              <a:rPr lang="bg-BG" dirty="0" smtClean="0"/>
              <a:t>      - Анонимност</a:t>
            </a:r>
          </a:p>
          <a:p>
            <a:pPr marL="139700" indent="0" algn="just">
              <a:buNone/>
            </a:pPr>
            <a:r>
              <a:rPr lang="bg-BG" dirty="0" smtClean="0"/>
              <a:t>       - Удобство за получаване на помощ от всяка точка на света</a:t>
            </a:r>
          </a:p>
          <a:p>
            <a:pPr marL="139700" indent="0" algn="just">
              <a:buNone/>
            </a:pPr>
            <a:r>
              <a:rPr lang="bg-BG" noProof="0" dirty="0"/>
              <a:t> </a:t>
            </a:r>
            <a:r>
              <a:rPr lang="bg-BG" noProof="0" dirty="0" smtClean="0"/>
              <a:t>      - Времева неограниченост</a:t>
            </a:r>
          </a:p>
          <a:p>
            <a:pPr marL="139700" indent="0" algn="just">
              <a:buNone/>
            </a:pPr>
            <a:r>
              <a:rPr lang="bg-BG" dirty="0"/>
              <a:t> </a:t>
            </a:r>
            <a:r>
              <a:rPr lang="bg-BG" dirty="0" smtClean="0"/>
              <a:t>      - Регистрираните с профил терапевти имат видимост до всички запитвания</a:t>
            </a:r>
            <a:endParaRPr lang="bg-BG" noProof="0" dirty="0" smtClean="0"/>
          </a:p>
        </p:txBody>
      </p:sp>
      <p:sp>
        <p:nvSpPr>
          <p:cNvPr id="4" name="Google Shape;469;p67">
            <a:hlinkClick r:id="rId2" action="ppaction://hlinksldjump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Google Shape;470;p67">
            <a:hlinkClick r:id="rId2" action="ppaction://hlinksldjump"/>
          </p:cNvPr>
          <p:cNvSpPr/>
          <p:nvPr/>
        </p:nvSpPr>
        <p:spPr>
          <a:xfrm>
            <a:off x="233824" y="4688491"/>
            <a:ext cx="250251" cy="23073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467;p67">
            <a:hlinkClick r:id=""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468;p67">
            <a:hlinkClick r:id=""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7843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2"/>
          <p:cNvSpPr txBox="1">
            <a:spLocks noGrp="1"/>
          </p:cNvSpPr>
          <p:nvPr>
            <p:ph type="title"/>
          </p:nvPr>
        </p:nvSpPr>
        <p:spPr>
          <a:xfrm>
            <a:off x="1337474" y="1196437"/>
            <a:ext cx="6496838" cy="214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4. Демо</a:t>
            </a:r>
            <a:r>
              <a:rPr lang="bg-BG" dirty="0"/>
              <a:t>!</a:t>
            </a:r>
            <a:endParaRPr dirty="0"/>
          </a:p>
        </p:txBody>
      </p:sp>
      <p:sp>
        <p:nvSpPr>
          <p:cNvPr id="415" name="Google Shape;415;p62"/>
          <p:cNvSpPr txBox="1">
            <a:spLocks noGrp="1"/>
          </p:cNvSpPr>
          <p:nvPr>
            <p:ph type="subTitle" idx="1"/>
          </p:nvPr>
        </p:nvSpPr>
        <p:spPr>
          <a:xfrm>
            <a:off x="1848450" y="3187125"/>
            <a:ext cx="5447100" cy="6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Ако проработи…</a:t>
            </a:r>
            <a:endParaRPr dirty="0"/>
          </a:p>
        </p:txBody>
      </p:sp>
      <p:sp>
        <p:nvSpPr>
          <p:cNvPr id="416" name="Google Shape;416;p62">
            <a:hlinkClick r:id=""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7" name="Google Shape;417;p62">
            <a:hlinkClick r:id=""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8" name="Google Shape;418;p62">
            <a:hlinkClick r:id="rId3" action="ppaction://hlinksldjump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9" name="Google Shape;419;p62">
            <a:hlinkClick r:id="rId3" action="ppaction://hlinksldjump"/>
          </p:cNvPr>
          <p:cNvSpPr/>
          <p:nvPr/>
        </p:nvSpPr>
        <p:spPr>
          <a:xfrm>
            <a:off x="233824" y="4688491"/>
            <a:ext cx="250251" cy="23073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="" xmlns:a16="http://schemas.microsoft.com/office/drawing/2014/main" id="{28D44C2D-F502-1037-E600-9E0BA610D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</a:t>
            </a:r>
            <a:r>
              <a:rPr lang="bg-BG" dirty="0"/>
              <a:t>Използвани технологии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="" xmlns:a16="http://schemas.microsoft.com/office/drawing/2014/main" id="{4270DD17-50A2-F6B8-9185-EF344971CA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Backend:</a:t>
            </a:r>
          </a:p>
          <a:p>
            <a:r>
              <a:rPr lang="en-US" dirty="0"/>
              <a:t>Spring boot</a:t>
            </a:r>
            <a:r>
              <a:rPr lang="bg-BG" dirty="0"/>
              <a:t>, </a:t>
            </a:r>
            <a:r>
              <a:rPr lang="en-US" dirty="0"/>
              <a:t>MySQL</a:t>
            </a:r>
            <a:r>
              <a:rPr lang="bg-BG" dirty="0"/>
              <a:t> и </a:t>
            </a:r>
            <a:r>
              <a:rPr lang="en-US" dirty="0" smtClean="0"/>
              <a:t>Java</a:t>
            </a:r>
            <a:endParaRPr lang="bg-BG" dirty="0"/>
          </a:p>
          <a:p>
            <a:r>
              <a:rPr lang="en-US" dirty="0"/>
              <a:t>Django, SQLite </a:t>
            </a:r>
            <a:r>
              <a:rPr lang="bg-BG" dirty="0"/>
              <a:t>и </a:t>
            </a:r>
            <a:r>
              <a:rPr lang="en-US" dirty="0"/>
              <a:t>Python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Frontend:</a:t>
            </a:r>
          </a:p>
          <a:p>
            <a:r>
              <a:rPr lang="en-US" dirty="0"/>
              <a:t>HTML</a:t>
            </a:r>
          </a:p>
          <a:p>
            <a:r>
              <a:rPr lang="en-US" dirty="0"/>
              <a:t>CSS</a:t>
            </a:r>
          </a:p>
          <a:p>
            <a:r>
              <a:rPr lang="en-US" dirty="0"/>
              <a:t>JavaScript</a:t>
            </a:r>
          </a:p>
          <a:p>
            <a:endParaRPr lang="bg-BG" dirty="0"/>
          </a:p>
        </p:txBody>
      </p:sp>
      <p:pic>
        <p:nvPicPr>
          <p:cNvPr id="5" name="Picture 4" descr="Exploring Spring Boot :Beginners Level - NashTech Insights">
            <a:extLst>
              <a:ext uri="{FF2B5EF4-FFF2-40B4-BE49-F238E27FC236}">
                <a16:creationId xmlns="" xmlns:a16="http://schemas.microsoft.com/office/drawing/2014/main" id="{A79E542E-1E88-61F4-8B42-5BFABD114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255" y="332503"/>
            <a:ext cx="1939830" cy="1018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ree Java Icon | Perfect for Software &amp; Development Projects">
            <a:extLst>
              <a:ext uri="{FF2B5EF4-FFF2-40B4-BE49-F238E27FC236}">
                <a16:creationId xmlns="" xmlns:a16="http://schemas.microsoft.com/office/drawing/2014/main" id="{080040F0-050D-54B2-C2F4-612C8A381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869" y="1747025"/>
            <a:ext cx="1793385" cy="179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Картина 6" descr="Картина, която съдържа Графика, Шрифт, графичен дизайн, лого&#10;&#10;Генерираното от ИИ съдържание може да е неправилно.">
            <a:extLst>
              <a:ext uri="{FF2B5EF4-FFF2-40B4-BE49-F238E27FC236}">
                <a16:creationId xmlns="" xmlns:a16="http://schemas.microsoft.com/office/drawing/2014/main" id="{B0E55089-4462-FD3D-FB4E-05F4348E6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3917" y="610302"/>
            <a:ext cx="1889929" cy="1889929"/>
          </a:xfrm>
          <a:prstGeom prst="rect">
            <a:avLst/>
          </a:prstGeom>
        </p:spPr>
      </p:pic>
      <p:pic>
        <p:nvPicPr>
          <p:cNvPr id="8" name="Picture 14" descr="HTML - Wikipedia">
            <a:extLst>
              <a:ext uri="{FF2B5EF4-FFF2-40B4-BE49-F238E27FC236}">
                <a16:creationId xmlns="" xmlns:a16="http://schemas.microsoft.com/office/drawing/2014/main" id="{D6684DF2-1DA7-6A94-9A05-B23C9710B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785" y="3660188"/>
            <a:ext cx="1333349" cy="133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6" descr="CSS Tutorial | Learn Cascading Style Sheets for Beginners - Tpoint Tech">
            <a:extLst>
              <a:ext uri="{FF2B5EF4-FFF2-40B4-BE49-F238E27FC236}">
                <a16:creationId xmlns="" xmlns:a16="http://schemas.microsoft.com/office/drawing/2014/main" id="{325B59BE-686D-5A73-83CB-427B88800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4178" y="3076991"/>
            <a:ext cx="1539535" cy="1539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0" descr="Introduction to JavaScript - JBSTechInfo | A Technology Driven Group">
            <a:extLst>
              <a:ext uri="{FF2B5EF4-FFF2-40B4-BE49-F238E27FC236}">
                <a16:creationId xmlns="" xmlns:a16="http://schemas.microsoft.com/office/drawing/2014/main" id="{BAB1D441-9B17-9C36-42AB-FE88C5DB3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0572" y="3615554"/>
            <a:ext cx="2402142" cy="135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jango: The Ultimate Python Web Framework for Developers - Coderio">
            <a:extLst>
              <a:ext uri="{FF2B5EF4-FFF2-40B4-BE49-F238E27FC236}">
                <a16:creationId xmlns="" xmlns:a16="http://schemas.microsoft.com/office/drawing/2014/main" id="{2E52C4EA-95D4-636F-1A8D-18EF6C81D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5861" y="2210451"/>
            <a:ext cx="1815557" cy="1210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Картина 10" descr="Картина, която съдържа екранна снимка, Графика, дизайн&#10;&#10;Генерираното от ИИ съдържание може да е неправилно.">
            <a:extLst>
              <a:ext uri="{FF2B5EF4-FFF2-40B4-BE49-F238E27FC236}">
                <a16:creationId xmlns="" xmlns:a16="http://schemas.microsoft.com/office/drawing/2014/main" id="{3A6BB34E-0BF4-7500-E901-32CC010F7A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36152" y="3265520"/>
            <a:ext cx="2619375" cy="1743075"/>
          </a:xfrm>
          <a:prstGeom prst="rect">
            <a:avLst/>
          </a:prstGeom>
        </p:spPr>
      </p:pic>
      <p:sp>
        <p:nvSpPr>
          <p:cNvPr id="12" name="Google Shape;1246;p103">
            <a:hlinkClick r:id="rId10" action="ppaction://hlinksldjump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1247;p103">
            <a:hlinkClick r:id="rId10" action="ppaction://hlinksldjump"/>
          </p:cNvPr>
          <p:cNvSpPr/>
          <p:nvPr/>
        </p:nvSpPr>
        <p:spPr>
          <a:xfrm>
            <a:off x="233824" y="4688491"/>
            <a:ext cx="250251" cy="23073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416;p62">
            <a:hlinkClick r:id=""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417;p62">
            <a:hlinkClick r:id=""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833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3" name="Google Shape;1203;p103"/>
          <p:cNvCxnSpPr/>
          <p:nvPr/>
        </p:nvCxnSpPr>
        <p:spPr>
          <a:xfrm>
            <a:off x="825466" y="2133543"/>
            <a:ext cx="690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04" name="Google Shape;1204;p103"/>
          <p:cNvSpPr/>
          <p:nvPr/>
        </p:nvSpPr>
        <p:spPr>
          <a:xfrm>
            <a:off x="775579" y="1651085"/>
            <a:ext cx="1010100" cy="1010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05" name="Google Shape;1205;p103"/>
          <p:cNvSpPr/>
          <p:nvPr/>
        </p:nvSpPr>
        <p:spPr>
          <a:xfrm>
            <a:off x="2876269" y="1628493"/>
            <a:ext cx="1010100" cy="1010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06" name="Google Shape;1206;p103"/>
          <p:cNvSpPr/>
          <p:nvPr/>
        </p:nvSpPr>
        <p:spPr>
          <a:xfrm>
            <a:off x="5003270" y="1628493"/>
            <a:ext cx="1010100" cy="1010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07" name="Google Shape;1207;p103"/>
          <p:cNvSpPr/>
          <p:nvPr/>
        </p:nvSpPr>
        <p:spPr>
          <a:xfrm>
            <a:off x="7130268" y="1628493"/>
            <a:ext cx="1010100" cy="1010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5" name="Google Shape;1235;p103"/>
          <p:cNvSpPr txBox="1">
            <a:spLocks noGrp="1"/>
          </p:cNvSpPr>
          <p:nvPr>
            <p:ph type="title"/>
          </p:nvPr>
        </p:nvSpPr>
        <p:spPr>
          <a:xfrm>
            <a:off x="708463" y="676275"/>
            <a:ext cx="7717500" cy="704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200" dirty="0"/>
              <a:t>Процес на работа</a:t>
            </a:r>
            <a:endParaRPr sz="3200" dirty="0"/>
          </a:p>
        </p:txBody>
      </p:sp>
      <p:sp>
        <p:nvSpPr>
          <p:cNvPr id="1236" name="Google Shape;1236;p103"/>
          <p:cNvSpPr txBox="1">
            <a:spLocks noGrp="1"/>
          </p:cNvSpPr>
          <p:nvPr>
            <p:ph type="subTitle" idx="4294967295"/>
          </p:nvPr>
        </p:nvSpPr>
        <p:spPr>
          <a:xfrm>
            <a:off x="180899" y="3031241"/>
            <a:ext cx="2190826" cy="15945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bg-BG" dirty="0"/>
              <a:t>- Подготовка преди състезанието</a:t>
            </a:r>
          </a:p>
          <a:p>
            <a:pPr marL="139700" indent="0">
              <a:buNone/>
            </a:pPr>
            <a:r>
              <a:rPr lang="bg-BG" dirty="0"/>
              <a:t>- Избирането на технологиите и</a:t>
            </a:r>
            <a:r>
              <a:rPr lang="en-US" dirty="0"/>
              <a:t> (</a:t>
            </a:r>
            <a:r>
              <a:rPr lang="bg-BG" dirty="0"/>
              <a:t>уж</a:t>
            </a:r>
            <a:r>
              <a:rPr lang="en-US" dirty="0"/>
              <a:t>)</a:t>
            </a:r>
            <a:r>
              <a:rPr lang="bg-BG" dirty="0"/>
              <a:t> ученето </a:t>
            </a:r>
            <a:r>
              <a:rPr lang="bg-BG" dirty="0" smtClean="0"/>
              <a:t>им</a:t>
            </a:r>
            <a:endParaRPr lang="bg-BG" dirty="0" smtClean="0"/>
          </a:p>
          <a:p>
            <a:pPr marL="139700" indent="0">
              <a:buNone/>
            </a:pPr>
            <a:r>
              <a:rPr lang="bg-BG" dirty="0" smtClean="0"/>
              <a:t>- Пълноценен сън</a:t>
            </a:r>
            <a:endParaRPr lang="bg-BG" dirty="0"/>
          </a:p>
        </p:txBody>
      </p:sp>
      <p:sp>
        <p:nvSpPr>
          <p:cNvPr id="1237" name="Google Shape;1237;p103"/>
          <p:cNvSpPr txBox="1">
            <a:spLocks noGrp="1"/>
          </p:cNvSpPr>
          <p:nvPr>
            <p:ph type="subTitle" idx="4294967295"/>
          </p:nvPr>
        </p:nvSpPr>
        <p:spPr>
          <a:xfrm>
            <a:off x="2209225" y="3019286"/>
            <a:ext cx="2291338" cy="16065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bg-BG" dirty="0" smtClean="0"/>
              <a:t>- 5 часа сън за всеки</a:t>
            </a:r>
          </a:p>
          <a:p>
            <a:pPr marL="139700" indent="0">
              <a:buNone/>
            </a:pPr>
            <a:r>
              <a:rPr lang="bg-BG" dirty="0" smtClean="0"/>
              <a:t>- Трагични </a:t>
            </a:r>
            <a:r>
              <a:rPr lang="bg-BG" dirty="0"/>
              <a:t>опити да оправим грешка в </a:t>
            </a:r>
            <a:r>
              <a:rPr lang="en-US" dirty="0"/>
              <a:t>backend-a </a:t>
            </a:r>
            <a:r>
              <a:rPr lang="bg-BG" dirty="0"/>
              <a:t>със </a:t>
            </a:r>
            <a:r>
              <a:rPr lang="en-US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Spring Boot</a:t>
            </a:r>
            <a:r>
              <a:rPr lang="bg-BG" dirty="0"/>
              <a:t>, опит за </a:t>
            </a:r>
            <a:r>
              <a:rPr lang="en-US" dirty="0"/>
              <a:t>login/register </a:t>
            </a:r>
            <a:r>
              <a:rPr lang="bg-BG" dirty="0"/>
              <a:t>и чат </a:t>
            </a:r>
            <a:r>
              <a:rPr lang="bg-BG" dirty="0" smtClean="0"/>
              <a:t>система</a:t>
            </a:r>
          </a:p>
        </p:txBody>
      </p:sp>
      <p:sp>
        <p:nvSpPr>
          <p:cNvPr id="1238" name="Google Shape;1238;p103"/>
          <p:cNvSpPr txBox="1">
            <a:spLocks noGrp="1"/>
          </p:cNvSpPr>
          <p:nvPr>
            <p:ph type="subTitle" idx="4294967295"/>
          </p:nvPr>
        </p:nvSpPr>
        <p:spPr>
          <a:xfrm>
            <a:off x="4575367" y="3002478"/>
            <a:ext cx="1939852" cy="16233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lang="bg-BG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Краят на </a:t>
            </a:r>
            <a:r>
              <a:rPr lang="en-US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Spring Boot </a:t>
            </a:r>
            <a:r>
              <a:rPr lang="bg-BG" dirty="0"/>
              <a:t>и последните надежди в </a:t>
            </a:r>
            <a:r>
              <a:rPr lang="en-US" dirty="0"/>
              <a:t>Django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 </a:t>
            </a:r>
            <a:r>
              <a:rPr lang="bg-BG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Довършване на </a:t>
            </a:r>
            <a:r>
              <a:rPr lang="en-US" sz="1400" dirty="0" smtClean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frontend-a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- </a:t>
            </a:r>
            <a:r>
              <a:rPr lang="en-US" dirty="0" smtClean="0"/>
              <a:t>nvm,</a:t>
            </a:r>
            <a:r>
              <a:rPr lang="bg-BG" dirty="0" smtClean="0"/>
              <a:t> на </a:t>
            </a:r>
            <a:r>
              <a:rPr lang="en-US" dirty="0" smtClean="0"/>
              <a:t>Spring Boot</a:t>
            </a:r>
            <a:r>
              <a:rPr lang="bg-BG" dirty="0" smtClean="0"/>
              <a:t> ще е</a:t>
            </a:r>
            <a:endParaRPr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9" name="Google Shape;1239;p103"/>
          <p:cNvSpPr txBox="1">
            <a:spLocks noGrp="1"/>
          </p:cNvSpPr>
          <p:nvPr>
            <p:ph type="subTitle" idx="4294967295"/>
          </p:nvPr>
        </p:nvSpPr>
        <p:spPr>
          <a:xfrm>
            <a:off x="6606210" y="3016272"/>
            <a:ext cx="2245112" cy="16095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bg-BG" dirty="0"/>
              <a:t>- На 6 къси </a:t>
            </a:r>
            <a:r>
              <a:rPr lang="bg-BG" dirty="0" smtClean="0"/>
              <a:t>кафета,</a:t>
            </a:r>
            <a:endParaRPr lang="bg-BG" dirty="0" smtClean="0"/>
          </a:p>
          <a:p>
            <a:pPr marL="139700" indent="0">
              <a:buNone/>
            </a:pPr>
            <a:r>
              <a:rPr lang="bg-BG" dirty="0" smtClean="0"/>
              <a:t>5 часа общо сън</a:t>
            </a:r>
          </a:p>
          <a:p>
            <a:pPr marL="139700" indent="0">
              <a:buNone/>
            </a:pPr>
            <a:r>
              <a:rPr lang="bg-BG" dirty="0" smtClean="0"/>
              <a:t>- </a:t>
            </a:r>
            <a:r>
              <a:rPr lang="bg-BG" dirty="0"/>
              <a:t>Презентиране</a:t>
            </a:r>
          </a:p>
          <a:p>
            <a:pPr marL="139700" indent="0">
              <a:buNone/>
            </a:pPr>
            <a:r>
              <a:rPr lang="bg-BG" dirty="0"/>
              <a:t>- Ядене на сладолед (за утеха или</a:t>
            </a:r>
            <a:r>
              <a:rPr lang="en-US" dirty="0"/>
              <a:t> </a:t>
            </a:r>
            <a:r>
              <a:rPr lang="bg-BG" dirty="0"/>
              <a:t>за празнуване)</a:t>
            </a:r>
          </a:p>
        </p:txBody>
      </p:sp>
      <p:sp>
        <p:nvSpPr>
          <p:cNvPr id="1240" name="Google Shape;1240;p103"/>
          <p:cNvSpPr txBox="1">
            <a:spLocks noGrp="1"/>
          </p:cNvSpPr>
          <p:nvPr>
            <p:ph type="subTitle" idx="4294967295"/>
          </p:nvPr>
        </p:nvSpPr>
        <p:spPr>
          <a:xfrm>
            <a:off x="627127" y="2711818"/>
            <a:ext cx="13047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Day </a:t>
            </a:r>
            <a:r>
              <a:rPr lang="bg-BG" sz="1800" dirty="0" smtClean="0">
                <a:solidFill>
                  <a:schemeClr val="dk2"/>
                </a:solidFill>
              </a:rPr>
              <a:t>-1</a:t>
            </a:r>
            <a:endParaRPr sz="1800" dirty="0">
              <a:solidFill>
                <a:schemeClr val="dk2"/>
              </a:solidFill>
            </a:endParaRPr>
          </a:p>
        </p:txBody>
      </p:sp>
      <p:sp>
        <p:nvSpPr>
          <p:cNvPr id="1241" name="Google Shape;1241;p103"/>
          <p:cNvSpPr txBox="1">
            <a:spLocks noGrp="1"/>
          </p:cNvSpPr>
          <p:nvPr>
            <p:ph type="subTitle" idx="4294967295"/>
          </p:nvPr>
        </p:nvSpPr>
        <p:spPr>
          <a:xfrm>
            <a:off x="2742464" y="2695623"/>
            <a:ext cx="13047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Day </a:t>
            </a:r>
            <a:r>
              <a:rPr lang="bg-BG" sz="1800" dirty="0">
                <a:solidFill>
                  <a:schemeClr val="dk2"/>
                </a:solidFill>
              </a:rPr>
              <a:t>0</a:t>
            </a:r>
            <a:endParaRPr sz="1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2" name="Google Shape;1242;p103"/>
          <p:cNvSpPr txBox="1">
            <a:spLocks noGrp="1"/>
          </p:cNvSpPr>
          <p:nvPr>
            <p:ph type="subTitle" idx="4294967295"/>
          </p:nvPr>
        </p:nvSpPr>
        <p:spPr>
          <a:xfrm>
            <a:off x="4889374" y="2699252"/>
            <a:ext cx="13047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Day </a:t>
            </a:r>
            <a:r>
              <a:rPr lang="bg-BG" sz="1800" dirty="0">
                <a:solidFill>
                  <a:schemeClr val="dk2"/>
                </a:solidFill>
              </a:rPr>
              <a:t>1</a:t>
            </a:r>
            <a:endParaRPr sz="1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3" name="Google Shape;1243;p103"/>
          <p:cNvSpPr txBox="1">
            <a:spLocks noGrp="1"/>
          </p:cNvSpPr>
          <p:nvPr>
            <p:ph type="subTitle" idx="4294967295"/>
          </p:nvPr>
        </p:nvSpPr>
        <p:spPr>
          <a:xfrm>
            <a:off x="7024317" y="2661185"/>
            <a:ext cx="13047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Day </a:t>
            </a:r>
            <a:r>
              <a:rPr lang="bg-BG" sz="1800" dirty="0" smtClean="0">
                <a:solidFill>
                  <a:schemeClr val="dk2"/>
                </a:solidFill>
              </a:rPr>
              <a:t>10</a:t>
            </a:r>
            <a:r>
              <a:rPr lang="bg-BG" sz="800" dirty="0" smtClean="0">
                <a:solidFill>
                  <a:schemeClr val="dk2"/>
                </a:solidFill>
              </a:rPr>
              <a:t>(2)</a:t>
            </a:r>
            <a:endParaRPr sz="1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4" name="Google Shape;1244;p103">
            <a:hlinkClick r:id=""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5" name="Google Shape;1245;p103">
            <a:hlinkClick r:id=""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6" name="Google Shape;1246;p103">
            <a:hlinkClick r:id="rId3" action="ppaction://hlinksldjump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7" name="Google Shape;1247;p103">
            <a:hlinkClick r:id="rId3" action="ppaction://hlinksldjump"/>
          </p:cNvPr>
          <p:cNvSpPr/>
          <p:nvPr/>
        </p:nvSpPr>
        <p:spPr>
          <a:xfrm>
            <a:off x="233824" y="4688491"/>
            <a:ext cx="250251" cy="23073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837" name="Google Shape;7837;p142"/>
          <p:cNvGrpSpPr/>
          <p:nvPr/>
        </p:nvGrpSpPr>
        <p:grpSpPr>
          <a:xfrm>
            <a:off x="1004838" y="1884644"/>
            <a:ext cx="564485" cy="540811"/>
            <a:chOff x="2843259" y="176212"/>
            <a:chExt cx="6502478" cy="6502431"/>
          </a:xfrm>
        </p:grpSpPr>
        <p:sp>
          <p:nvSpPr>
            <p:cNvPr id="7838" name="Google Shape;7838;p142"/>
            <p:cNvSpPr/>
            <p:nvPr/>
          </p:nvSpPr>
          <p:spPr>
            <a:xfrm>
              <a:off x="6078735" y="1276635"/>
              <a:ext cx="1827514" cy="529518"/>
            </a:xfrm>
            <a:custGeom>
              <a:avLst/>
              <a:gdLst/>
              <a:ahLst/>
              <a:cxnLst/>
              <a:rect l="l" t="t" r="r" b="b"/>
              <a:pathLst>
                <a:path w="1827514" h="529518" extrusionOk="0">
                  <a:moveTo>
                    <a:pt x="1799582" y="501587"/>
                  </a:moveTo>
                  <a:cubicBezTo>
                    <a:pt x="1836825" y="464344"/>
                    <a:pt x="1836825" y="404050"/>
                    <a:pt x="1799582" y="366903"/>
                  </a:cubicBezTo>
                  <a:cubicBezTo>
                    <a:pt x="1562981" y="130302"/>
                    <a:pt x="1248370" y="0"/>
                    <a:pt x="913757" y="0"/>
                  </a:cubicBezTo>
                  <a:cubicBezTo>
                    <a:pt x="579144" y="0"/>
                    <a:pt x="264533" y="130302"/>
                    <a:pt x="27932" y="366903"/>
                  </a:cubicBezTo>
                  <a:cubicBezTo>
                    <a:pt x="-9311" y="404146"/>
                    <a:pt x="-9311" y="464439"/>
                    <a:pt x="27932" y="501587"/>
                  </a:cubicBezTo>
                  <a:cubicBezTo>
                    <a:pt x="46506" y="520160"/>
                    <a:pt x="70890" y="529495"/>
                    <a:pt x="95274" y="529495"/>
                  </a:cubicBezTo>
                  <a:cubicBezTo>
                    <a:pt x="119658" y="529495"/>
                    <a:pt x="144042" y="520160"/>
                    <a:pt x="162616" y="501587"/>
                  </a:cubicBezTo>
                  <a:cubicBezTo>
                    <a:pt x="363212" y="300990"/>
                    <a:pt x="630007" y="190500"/>
                    <a:pt x="913757" y="190500"/>
                  </a:cubicBezTo>
                  <a:cubicBezTo>
                    <a:pt x="1197507" y="190500"/>
                    <a:pt x="1464207" y="300990"/>
                    <a:pt x="1664899" y="501587"/>
                  </a:cubicBezTo>
                  <a:cubicBezTo>
                    <a:pt x="1702142" y="538829"/>
                    <a:pt x="1762434" y="538829"/>
                    <a:pt x="1799582" y="501587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9" name="Google Shape;7839;p142"/>
            <p:cNvSpPr/>
            <p:nvPr/>
          </p:nvSpPr>
          <p:spPr>
            <a:xfrm>
              <a:off x="2843259" y="176212"/>
              <a:ext cx="6502478" cy="6502431"/>
            </a:xfrm>
            <a:custGeom>
              <a:avLst/>
              <a:gdLst/>
              <a:ahLst/>
              <a:cxnLst/>
              <a:rect l="l" t="t" r="r" b="b"/>
              <a:pathLst>
                <a:path w="6502478" h="6502431" extrusionOk="0">
                  <a:moveTo>
                    <a:pt x="5813155" y="689229"/>
                  </a:moveTo>
                  <a:cubicBezTo>
                    <a:pt x="5368719" y="244793"/>
                    <a:pt x="4777787" y="0"/>
                    <a:pt x="4149233" y="0"/>
                  </a:cubicBezTo>
                  <a:cubicBezTo>
                    <a:pt x="3520678" y="0"/>
                    <a:pt x="2929842" y="244793"/>
                    <a:pt x="2485310" y="689229"/>
                  </a:cubicBezTo>
                  <a:cubicBezTo>
                    <a:pt x="2040874" y="1133666"/>
                    <a:pt x="1796081" y="1724597"/>
                    <a:pt x="1796081" y="2353151"/>
                  </a:cubicBezTo>
                  <a:cubicBezTo>
                    <a:pt x="1796081" y="2878836"/>
                    <a:pt x="1967436" y="3378232"/>
                    <a:pt x="2283476" y="3787521"/>
                  </a:cubicBezTo>
                  <a:lnTo>
                    <a:pt x="2006965" y="4064032"/>
                  </a:lnTo>
                  <a:cubicBezTo>
                    <a:pt x="1912953" y="4019169"/>
                    <a:pt x="1797415" y="4031837"/>
                    <a:pt x="1715119" y="4103846"/>
                  </a:cubicBezTo>
                  <a:lnTo>
                    <a:pt x="210645" y="5420964"/>
                  </a:lnTo>
                  <a:cubicBezTo>
                    <a:pt x="82629" y="5532978"/>
                    <a:pt x="5953" y="5694807"/>
                    <a:pt x="333" y="5864828"/>
                  </a:cubicBezTo>
                  <a:cubicBezTo>
                    <a:pt x="-5287" y="6034850"/>
                    <a:pt x="60436" y="6201347"/>
                    <a:pt x="180737" y="6321648"/>
                  </a:cubicBezTo>
                  <a:cubicBezTo>
                    <a:pt x="296275" y="6437186"/>
                    <a:pt x="454390" y="6502432"/>
                    <a:pt x="617363" y="6502432"/>
                  </a:cubicBezTo>
                  <a:cubicBezTo>
                    <a:pt x="624125" y="6502432"/>
                    <a:pt x="630888" y="6502336"/>
                    <a:pt x="637556" y="6502051"/>
                  </a:cubicBezTo>
                  <a:cubicBezTo>
                    <a:pt x="807577" y="6496431"/>
                    <a:pt x="969407" y="6419755"/>
                    <a:pt x="1081421" y="6291739"/>
                  </a:cubicBezTo>
                  <a:lnTo>
                    <a:pt x="2398538" y="4787075"/>
                  </a:lnTo>
                  <a:cubicBezTo>
                    <a:pt x="2470547" y="4704779"/>
                    <a:pt x="2483215" y="4589240"/>
                    <a:pt x="2438352" y="4495229"/>
                  </a:cubicBezTo>
                  <a:lnTo>
                    <a:pt x="2714863" y="4218718"/>
                  </a:lnTo>
                  <a:cubicBezTo>
                    <a:pt x="3124248" y="4534853"/>
                    <a:pt x="3623548" y="4706112"/>
                    <a:pt x="4149328" y="4706112"/>
                  </a:cubicBezTo>
                  <a:cubicBezTo>
                    <a:pt x="4777883" y="4706112"/>
                    <a:pt x="5368814" y="4461320"/>
                    <a:pt x="5813250" y="4016883"/>
                  </a:cubicBezTo>
                  <a:cubicBezTo>
                    <a:pt x="6257687" y="3572447"/>
                    <a:pt x="6502479" y="2981516"/>
                    <a:pt x="6502479" y="2352961"/>
                  </a:cubicBezTo>
                  <a:cubicBezTo>
                    <a:pt x="6502479" y="1724406"/>
                    <a:pt x="6257687" y="1133475"/>
                    <a:pt x="5813250" y="689038"/>
                  </a:cubicBezTo>
                  <a:close/>
                  <a:moveTo>
                    <a:pt x="938069" y="6166295"/>
                  </a:moveTo>
                  <a:cubicBezTo>
                    <a:pt x="859488" y="6256115"/>
                    <a:pt x="750522" y="6307741"/>
                    <a:pt x="631174" y="6311646"/>
                  </a:cubicBezTo>
                  <a:cubicBezTo>
                    <a:pt x="512016" y="6315742"/>
                    <a:pt x="399716" y="6271355"/>
                    <a:pt x="315325" y="6186964"/>
                  </a:cubicBezTo>
                  <a:cubicBezTo>
                    <a:pt x="230933" y="6102573"/>
                    <a:pt x="186642" y="5990368"/>
                    <a:pt x="190643" y="5871115"/>
                  </a:cubicBezTo>
                  <a:cubicBezTo>
                    <a:pt x="194643" y="5751862"/>
                    <a:pt x="246269" y="5642896"/>
                    <a:pt x="335994" y="5564315"/>
                  </a:cubicBezTo>
                  <a:lnTo>
                    <a:pt x="1430512" y="4606195"/>
                  </a:lnTo>
                  <a:lnTo>
                    <a:pt x="1896094" y="5071777"/>
                  </a:lnTo>
                  <a:lnTo>
                    <a:pt x="937974" y="6166295"/>
                  </a:lnTo>
                  <a:close/>
                  <a:moveTo>
                    <a:pt x="2255186" y="4661631"/>
                  </a:moveTo>
                  <a:lnTo>
                    <a:pt x="2021919" y="4928045"/>
                  </a:lnTo>
                  <a:lnTo>
                    <a:pt x="1574244" y="4480370"/>
                  </a:lnTo>
                  <a:lnTo>
                    <a:pt x="1840658" y="4247103"/>
                  </a:lnTo>
                  <a:cubicBezTo>
                    <a:pt x="1871043" y="4220528"/>
                    <a:pt x="1917239" y="4222052"/>
                    <a:pt x="1945814" y="4250627"/>
                  </a:cubicBezTo>
                  <a:lnTo>
                    <a:pt x="2251567" y="4556379"/>
                  </a:lnTo>
                  <a:cubicBezTo>
                    <a:pt x="2280142" y="4584954"/>
                    <a:pt x="2281666" y="4631150"/>
                    <a:pt x="2255091" y="4661535"/>
                  </a:cubicBezTo>
                  <a:close/>
                  <a:moveTo>
                    <a:pt x="2314432" y="4349782"/>
                  </a:moveTo>
                  <a:lnTo>
                    <a:pt x="2152602" y="4187952"/>
                  </a:lnTo>
                  <a:lnTo>
                    <a:pt x="2406443" y="3934111"/>
                  </a:lnTo>
                  <a:cubicBezTo>
                    <a:pt x="2432066" y="3962210"/>
                    <a:pt x="2458355" y="3989928"/>
                    <a:pt x="2485406" y="4016978"/>
                  </a:cubicBezTo>
                  <a:cubicBezTo>
                    <a:pt x="2512457" y="4044029"/>
                    <a:pt x="2540079" y="4070318"/>
                    <a:pt x="2568273" y="4095941"/>
                  </a:cubicBezTo>
                  <a:lnTo>
                    <a:pt x="2314432" y="4349782"/>
                  </a:lnTo>
                  <a:close/>
                  <a:moveTo>
                    <a:pt x="5678471" y="3882295"/>
                  </a:moveTo>
                  <a:cubicBezTo>
                    <a:pt x="5270039" y="4290727"/>
                    <a:pt x="4726924" y="4515707"/>
                    <a:pt x="4149328" y="4515707"/>
                  </a:cubicBezTo>
                  <a:cubicBezTo>
                    <a:pt x="3639740" y="4515707"/>
                    <a:pt x="3157109" y="4340543"/>
                    <a:pt x="2769917" y="4018788"/>
                  </a:cubicBezTo>
                  <a:cubicBezTo>
                    <a:pt x="2768965" y="4017931"/>
                    <a:pt x="2768012" y="4017074"/>
                    <a:pt x="2766965" y="4016312"/>
                  </a:cubicBezTo>
                  <a:cubicBezTo>
                    <a:pt x="2716292" y="3974116"/>
                    <a:pt x="2667238" y="3929444"/>
                    <a:pt x="2620089" y="3882295"/>
                  </a:cubicBezTo>
                  <a:cubicBezTo>
                    <a:pt x="2572940" y="3835146"/>
                    <a:pt x="2528364" y="3786092"/>
                    <a:pt x="2486073" y="3735515"/>
                  </a:cubicBezTo>
                  <a:cubicBezTo>
                    <a:pt x="2485215" y="3734467"/>
                    <a:pt x="2484358" y="3733419"/>
                    <a:pt x="2483406" y="3732371"/>
                  </a:cubicBezTo>
                  <a:cubicBezTo>
                    <a:pt x="2161746" y="3345275"/>
                    <a:pt x="1986581" y="2862644"/>
                    <a:pt x="1986581" y="2353151"/>
                  </a:cubicBezTo>
                  <a:cubicBezTo>
                    <a:pt x="1986581" y="1775460"/>
                    <a:pt x="2211562" y="1232440"/>
                    <a:pt x="2619994" y="824008"/>
                  </a:cubicBezTo>
                  <a:cubicBezTo>
                    <a:pt x="3028426" y="415576"/>
                    <a:pt x="3571541" y="190595"/>
                    <a:pt x="4149137" y="190595"/>
                  </a:cubicBezTo>
                  <a:cubicBezTo>
                    <a:pt x="4726734" y="190595"/>
                    <a:pt x="5269849" y="415576"/>
                    <a:pt x="5678281" y="824008"/>
                  </a:cubicBezTo>
                  <a:cubicBezTo>
                    <a:pt x="6086713" y="1232440"/>
                    <a:pt x="6311694" y="1775555"/>
                    <a:pt x="6311694" y="2353151"/>
                  </a:cubicBezTo>
                  <a:cubicBezTo>
                    <a:pt x="6311694" y="2930747"/>
                    <a:pt x="6086713" y="3473863"/>
                    <a:pt x="5678281" y="3882295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0" name="Google Shape;7840;p142"/>
            <p:cNvSpPr/>
            <p:nvPr/>
          </p:nvSpPr>
          <p:spPr>
            <a:xfrm>
              <a:off x="5167454" y="721193"/>
              <a:ext cx="1678911" cy="3617348"/>
            </a:xfrm>
            <a:custGeom>
              <a:avLst/>
              <a:gdLst/>
              <a:ahLst/>
              <a:cxnLst/>
              <a:rect l="l" t="t" r="r" b="b"/>
              <a:pathLst>
                <a:path w="1678911" h="3617348" extrusionOk="0">
                  <a:moveTo>
                    <a:pt x="1596819" y="3427706"/>
                  </a:moveTo>
                  <a:cubicBezTo>
                    <a:pt x="1242965" y="3378081"/>
                    <a:pt x="921972" y="3217966"/>
                    <a:pt x="668607" y="2964600"/>
                  </a:cubicBezTo>
                  <a:cubicBezTo>
                    <a:pt x="30909" y="2326902"/>
                    <a:pt x="30909" y="1289344"/>
                    <a:pt x="668607" y="651740"/>
                  </a:cubicBezTo>
                  <a:cubicBezTo>
                    <a:pt x="920258" y="400089"/>
                    <a:pt x="1238964" y="240260"/>
                    <a:pt x="1590246" y="189587"/>
                  </a:cubicBezTo>
                  <a:cubicBezTo>
                    <a:pt x="1642348" y="182062"/>
                    <a:pt x="1678448" y="133770"/>
                    <a:pt x="1670923" y="81669"/>
                  </a:cubicBezTo>
                  <a:cubicBezTo>
                    <a:pt x="1663398" y="29567"/>
                    <a:pt x="1615107" y="-6533"/>
                    <a:pt x="1563005" y="992"/>
                  </a:cubicBezTo>
                  <a:cubicBezTo>
                    <a:pt x="1170765" y="57570"/>
                    <a:pt x="814911" y="236069"/>
                    <a:pt x="533924" y="517056"/>
                  </a:cubicBezTo>
                  <a:cubicBezTo>
                    <a:pt x="-177975" y="1228955"/>
                    <a:pt x="-177975" y="2387385"/>
                    <a:pt x="533924" y="3099379"/>
                  </a:cubicBezTo>
                  <a:cubicBezTo>
                    <a:pt x="816816" y="3382272"/>
                    <a:pt x="1175242" y="3561056"/>
                    <a:pt x="1570435" y="3616396"/>
                  </a:cubicBezTo>
                  <a:cubicBezTo>
                    <a:pt x="1574911" y="3617063"/>
                    <a:pt x="1579388" y="3617349"/>
                    <a:pt x="1583769" y="3617349"/>
                  </a:cubicBezTo>
                  <a:cubicBezTo>
                    <a:pt x="1630537" y="3617349"/>
                    <a:pt x="1671304" y="3582964"/>
                    <a:pt x="1677972" y="3535339"/>
                  </a:cubicBezTo>
                  <a:cubicBezTo>
                    <a:pt x="1685306" y="3483237"/>
                    <a:pt x="1648920" y="3435135"/>
                    <a:pt x="1596819" y="342780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1" name="Google Shape;7841;p142"/>
            <p:cNvSpPr/>
            <p:nvPr/>
          </p:nvSpPr>
          <p:spPr>
            <a:xfrm>
              <a:off x="7100882" y="715246"/>
              <a:ext cx="1717647" cy="3628057"/>
            </a:xfrm>
            <a:custGeom>
              <a:avLst/>
              <a:gdLst/>
              <a:ahLst/>
              <a:cxnLst/>
              <a:rect l="l" t="t" r="r" b="b"/>
              <a:pathLst>
                <a:path w="1717647" h="3628057" extrusionOk="0">
                  <a:moveTo>
                    <a:pt x="1182819" y="522908"/>
                  </a:moveTo>
                  <a:cubicBezTo>
                    <a:pt x="889640" y="229728"/>
                    <a:pt x="517402" y="49134"/>
                    <a:pt x="106494" y="652"/>
                  </a:cubicBezTo>
                  <a:cubicBezTo>
                    <a:pt x="54297" y="-5444"/>
                    <a:pt x="6862" y="31894"/>
                    <a:pt x="766" y="84091"/>
                  </a:cubicBezTo>
                  <a:cubicBezTo>
                    <a:pt x="-5425" y="136288"/>
                    <a:pt x="32008" y="183722"/>
                    <a:pt x="84205" y="189818"/>
                  </a:cubicBezTo>
                  <a:cubicBezTo>
                    <a:pt x="452156" y="233157"/>
                    <a:pt x="785531" y="394892"/>
                    <a:pt x="1048135" y="657591"/>
                  </a:cubicBezTo>
                  <a:cubicBezTo>
                    <a:pt x="1357031" y="966487"/>
                    <a:pt x="1527148" y="1377205"/>
                    <a:pt x="1527148" y="1814021"/>
                  </a:cubicBezTo>
                  <a:cubicBezTo>
                    <a:pt x="1527148" y="2250838"/>
                    <a:pt x="1357031" y="2661556"/>
                    <a:pt x="1048135" y="2970452"/>
                  </a:cubicBezTo>
                  <a:cubicBezTo>
                    <a:pt x="785531" y="3233151"/>
                    <a:pt x="452156" y="3394886"/>
                    <a:pt x="84110" y="3438225"/>
                  </a:cubicBezTo>
                  <a:cubicBezTo>
                    <a:pt x="31818" y="3444416"/>
                    <a:pt x="-5520" y="3491755"/>
                    <a:pt x="671" y="3543952"/>
                  </a:cubicBezTo>
                  <a:cubicBezTo>
                    <a:pt x="6386" y="3592434"/>
                    <a:pt x="47534" y="3628058"/>
                    <a:pt x="95159" y="3628058"/>
                  </a:cubicBezTo>
                  <a:cubicBezTo>
                    <a:pt x="98874" y="3628058"/>
                    <a:pt x="102684" y="3627867"/>
                    <a:pt x="106399" y="3627391"/>
                  </a:cubicBezTo>
                  <a:cubicBezTo>
                    <a:pt x="517402" y="3579004"/>
                    <a:pt x="889640" y="3398410"/>
                    <a:pt x="1182819" y="3105135"/>
                  </a:cubicBezTo>
                  <a:cubicBezTo>
                    <a:pt x="1527719" y="2760235"/>
                    <a:pt x="1717648" y="2301701"/>
                    <a:pt x="1717648" y="1814021"/>
                  </a:cubicBezTo>
                  <a:cubicBezTo>
                    <a:pt x="1717648" y="1326341"/>
                    <a:pt x="1527719" y="867713"/>
                    <a:pt x="1182819" y="52290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" name="Google Shape;3618;p131">
            <a:extLst>
              <a:ext uri="{FF2B5EF4-FFF2-40B4-BE49-F238E27FC236}">
                <a16:creationId xmlns="" xmlns:a16="http://schemas.microsoft.com/office/drawing/2014/main" id="{34DE48A6-3E98-85FC-86F8-D480A1B1C01D}"/>
              </a:ext>
            </a:extLst>
          </p:cNvPr>
          <p:cNvGrpSpPr/>
          <p:nvPr/>
        </p:nvGrpSpPr>
        <p:grpSpPr>
          <a:xfrm>
            <a:off x="3046752" y="1802703"/>
            <a:ext cx="695444" cy="586288"/>
            <a:chOff x="3584280" y="3699191"/>
            <a:chExt cx="358069" cy="317995"/>
          </a:xfrm>
        </p:grpSpPr>
        <p:sp>
          <p:nvSpPr>
            <p:cNvPr id="3" name="Google Shape;3619;p131">
              <a:extLst>
                <a:ext uri="{FF2B5EF4-FFF2-40B4-BE49-F238E27FC236}">
                  <a16:creationId xmlns="" xmlns:a16="http://schemas.microsoft.com/office/drawing/2014/main" id="{F6A37CFA-DFCC-8A01-7694-E3C4030D0957}"/>
                </a:ext>
              </a:extLst>
            </p:cNvPr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3620;p131">
              <a:extLst>
                <a:ext uri="{FF2B5EF4-FFF2-40B4-BE49-F238E27FC236}">
                  <a16:creationId xmlns="" xmlns:a16="http://schemas.microsoft.com/office/drawing/2014/main" id="{0E1C7113-DB1A-6C29-B3A1-D061B9FB8768}"/>
                </a:ext>
              </a:extLst>
            </p:cNvPr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3621;p131">
              <a:extLst>
                <a:ext uri="{FF2B5EF4-FFF2-40B4-BE49-F238E27FC236}">
                  <a16:creationId xmlns="" xmlns:a16="http://schemas.microsoft.com/office/drawing/2014/main" id="{BE3B2542-1F2F-3BF7-A196-FAD9AE279CE2}"/>
                </a:ext>
              </a:extLst>
            </p:cNvPr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3622;p131">
              <a:extLst>
                <a:ext uri="{FF2B5EF4-FFF2-40B4-BE49-F238E27FC236}">
                  <a16:creationId xmlns="" xmlns:a16="http://schemas.microsoft.com/office/drawing/2014/main" id="{F2F60293-A384-E9FF-6CF4-6AECF9BC97E1}"/>
                </a:ext>
              </a:extLst>
            </p:cNvPr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563" name="Google Shape;7563;p141"/>
          <p:cNvGrpSpPr/>
          <p:nvPr/>
        </p:nvGrpSpPr>
        <p:grpSpPr>
          <a:xfrm>
            <a:off x="7310022" y="1826450"/>
            <a:ext cx="648003" cy="637632"/>
            <a:chOff x="5349797" y="3917251"/>
            <a:chExt cx="291426" cy="291474"/>
          </a:xfrm>
        </p:grpSpPr>
        <p:sp>
          <p:nvSpPr>
            <p:cNvPr id="7564" name="Google Shape;7564;p141"/>
            <p:cNvSpPr/>
            <p:nvPr/>
          </p:nvSpPr>
          <p:spPr>
            <a:xfrm>
              <a:off x="5349797" y="3917251"/>
              <a:ext cx="291426" cy="291474"/>
            </a:xfrm>
            <a:custGeom>
              <a:avLst/>
              <a:gdLst/>
              <a:ahLst/>
              <a:cxnLst/>
              <a:rect l="l" t="t" r="r" b="b"/>
              <a:pathLst>
                <a:path w="291426" h="291474" extrusionOk="0">
                  <a:moveTo>
                    <a:pt x="269667" y="24193"/>
                  </a:moveTo>
                  <a:lnTo>
                    <a:pt x="243092" y="24193"/>
                  </a:lnTo>
                  <a:cubicBezTo>
                    <a:pt x="244330" y="21907"/>
                    <a:pt x="245092" y="19240"/>
                    <a:pt x="245092" y="16383"/>
                  </a:cubicBezTo>
                  <a:cubicBezTo>
                    <a:pt x="245092" y="7334"/>
                    <a:pt x="237758" y="0"/>
                    <a:pt x="228709" y="0"/>
                  </a:cubicBezTo>
                  <a:lnTo>
                    <a:pt x="62784" y="0"/>
                  </a:lnTo>
                  <a:cubicBezTo>
                    <a:pt x="53735" y="0"/>
                    <a:pt x="46401" y="7334"/>
                    <a:pt x="46401" y="16383"/>
                  </a:cubicBezTo>
                  <a:cubicBezTo>
                    <a:pt x="46401" y="19240"/>
                    <a:pt x="47163" y="21907"/>
                    <a:pt x="48401" y="24193"/>
                  </a:cubicBezTo>
                  <a:lnTo>
                    <a:pt x="21826" y="24193"/>
                  </a:lnTo>
                  <a:cubicBezTo>
                    <a:pt x="7158" y="24193"/>
                    <a:pt x="-2748" y="37433"/>
                    <a:pt x="681" y="50959"/>
                  </a:cubicBezTo>
                  <a:lnTo>
                    <a:pt x="12396" y="96202"/>
                  </a:lnTo>
                  <a:cubicBezTo>
                    <a:pt x="18969" y="121729"/>
                    <a:pt x="38971" y="141637"/>
                    <a:pt x="64593" y="148114"/>
                  </a:cubicBezTo>
                  <a:cubicBezTo>
                    <a:pt x="64784" y="148114"/>
                    <a:pt x="65070" y="148209"/>
                    <a:pt x="65260" y="148304"/>
                  </a:cubicBezTo>
                  <a:lnTo>
                    <a:pt x="108409" y="157067"/>
                  </a:lnTo>
                  <a:cubicBezTo>
                    <a:pt x="111837" y="159829"/>
                    <a:pt x="115457" y="162496"/>
                    <a:pt x="119267" y="164878"/>
                  </a:cubicBezTo>
                  <a:cubicBezTo>
                    <a:pt x="118695" y="180594"/>
                    <a:pt x="112790" y="195548"/>
                    <a:pt x="102503" y="207550"/>
                  </a:cubicBezTo>
                  <a:lnTo>
                    <a:pt x="97550" y="207550"/>
                  </a:lnTo>
                  <a:cubicBezTo>
                    <a:pt x="86596" y="207550"/>
                    <a:pt x="77738" y="216408"/>
                    <a:pt x="77738" y="227362"/>
                  </a:cubicBezTo>
                  <a:lnTo>
                    <a:pt x="77738" y="232220"/>
                  </a:lnTo>
                  <a:cubicBezTo>
                    <a:pt x="65355" y="234029"/>
                    <a:pt x="55735" y="244697"/>
                    <a:pt x="55735" y="257651"/>
                  </a:cubicBezTo>
                  <a:lnTo>
                    <a:pt x="55735" y="260413"/>
                  </a:lnTo>
                  <a:cubicBezTo>
                    <a:pt x="55735" y="267557"/>
                    <a:pt x="61545" y="273463"/>
                    <a:pt x="68785" y="273463"/>
                  </a:cubicBezTo>
                  <a:lnTo>
                    <a:pt x="140127" y="273463"/>
                  </a:lnTo>
                  <a:cubicBezTo>
                    <a:pt x="141841" y="275463"/>
                    <a:pt x="144413" y="276320"/>
                    <a:pt x="147080" y="275844"/>
                  </a:cubicBezTo>
                  <a:lnTo>
                    <a:pt x="162796" y="272796"/>
                  </a:lnTo>
                  <a:lnTo>
                    <a:pt x="167083" y="286321"/>
                  </a:lnTo>
                  <a:cubicBezTo>
                    <a:pt x="168987" y="292417"/>
                    <a:pt x="177369" y="293370"/>
                    <a:pt x="180513" y="287750"/>
                  </a:cubicBezTo>
                  <a:lnTo>
                    <a:pt x="188514" y="273463"/>
                  </a:lnTo>
                  <a:lnTo>
                    <a:pt x="220422" y="273463"/>
                  </a:lnTo>
                  <a:lnTo>
                    <a:pt x="228424" y="287750"/>
                  </a:lnTo>
                  <a:cubicBezTo>
                    <a:pt x="231567" y="293370"/>
                    <a:pt x="239949" y="292417"/>
                    <a:pt x="241854" y="286321"/>
                  </a:cubicBezTo>
                  <a:lnTo>
                    <a:pt x="246140" y="272796"/>
                  </a:lnTo>
                  <a:lnTo>
                    <a:pt x="261856" y="275844"/>
                  </a:lnTo>
                  <a:cubicBezTo>
                    <a:pt x="264714" y="276415"/>
                    <a:pt x="267571" y="275272"/>
                    <a:pt x="269191" y="272891"/>
                  </a:cubicBezTo>
                  <a:cubicBezTo>
                    <a:pt x="270905" y="270510"/>
                    <a:pt x="271095" y="267462"/>
                    <a:pt x="269667" y="264985"/>
                  </a:cubicBezTo>
                  <a:lnTo>
                    <a:pt x="253760" y="236696"/>
                  </a:lnTo>
                  <a:cubicBezTo>
                    <a:pt x="266047" y="225362"/>
                    <a:pt x="274143" y="210217"/>
                    <a:pt x="276525" y="193738"/>
                  </a:cubicBezTo>
                  <a:cubicBezTo>
                    <a:pt x="276906" y="191452"/>
                    <a:pt x="275286" y="189262"/>
                    <a:pt x="272905" y="188881"/>
                  </a:cubicBezTo>
                  <a:cubicBezTo>
                    <a:pt x="270619" y="188595"/>
                    <a:pt x="268428" y="190119"/>
                    <a:pt x="268047" y="192500"/>
                  </a:cubicBezTo>
                  <a:cubicBezTo>
                    <a:pt x="265761" y="208121"/>
                    <a:pt x="257760" y="222409"/>
                    <a:pt x="245568" y="232505"/>
                  </a:cubicBezTo>
                  <a:cubicBezTo>
                    <a:pt x="245568" y="232505"/>
                    <a:pt x="245568" y="232505"/>
                    <a:pt x="245568" y="232505"/>
                  </a:cubicBezTo>
                  <a:cubicBezTo>
                    <a:pt x="204135" y="266986"/>
                    <a:pt x="140222" y="237649"/>
                    <a:pt x="140222" y="183071"/>
                  </a:cubicBezTo>
                  <a:cubicBezTo>
                    <a:pt x="140222" y="147638"/>
                    <a:pt x="169083" y="118777"/>
                    <a:pt x="204516" y="118777"/>
                  </a:cubicBezTo>
                  <a:cubicBezTo>
                    <a:pt x="220042" y="118777"/>
                    <a:pt x="234996" y="124396"/>
                    <a:pt x="246711" y="134588"/>
                  </a:cubicBezTo>
                  <a:cubicBezTo>
                    <a:pt x="258332" y="144685"/>
                    <a:pt x="265857" y="158591"/>
                    <a:pt x="268047" y="173641"/>
                  </a:cubicBezTo>
                  <a:cubicBezTo>
                    <a:pt x="268428" y="175927"/>
                    <a:pt x="270524" y="177546"/>
                    <a:pt x="272905" y="177260"/>
                  </a:cubicBezTo>
                  <a:cubicBezTo>
                    <a:pt x="275191" y="176879"/>
                    <a:pt x="276810" y="174784"/>
                    <a:pt x="276525" y="172402"/>
                  </a:cubicBezTo>
                  <a:cubicBezTo>
                    <a:pt x="274334" y="157258"/>
                    <a:pt x="267381" y="143256"/>
                    <a:pt x="256713" y="132302"/>
                  </a:cubicBezTo>
                  <a:cubicBezTo>
                    <a:pt x="267476" y="122777"/>
                    <a:pt x="275382" y="110109"/>
                    <a:pt x="279001" y="96202"/>
                  </a:cubicBezTo>
                  <a:lnTo>
                    <a:pt x="290717" y="50959"/>
                  </a:lnTo>
                  <a:cubicBezTo>
                    <a:pt x="294241" y="37529"/>
                    <a:pt x="284240" y="24193"/>
                    <a:pt x="269571" y="24193"/>
                  </a:cubicBezTo>
                  <a:lnTo>
                    <a:pt x="269571" y="24193"/>
                  </a:lnTo>
                  <a:close/>
                  <a:moveTo>
                    <a:pt x="67070" y="139922"/>
                  </a:moveTo>
                  <a:cubicBezTo>
                    <a:pt x="67070" y="139922"/>
                    <a:pt x="66879" y="139922"/>
                    <a:pt x="66784" y="139922"/>
                  </a:cubicBezTo>
                  <a:cubicBezTo>
                    <a:pt x="44210" y="134207"/>
                    <a:pt x="26589" y="116681"/>
                    <a:pt x="20778" y="94107"/>
                  </a:cubicBezTo>
                  <a:lnTo>
                    <a:pt x="9063" y="48863"/>
                  </a:lnTo>
                  <a:cubicBezTo>
                    <a:pt x="6967" y="40862"/>
                    <a:pt x="12777" y="32766"/>
                    <a:pt x="21921" y="32766"/>
                  </a:cubicBezTo>
                  <a:cubicBezTo>
                    <a:pt x="23160" y="32766"/>
                    <a:pt x="53544" y="32766"/>
                    <a:pt x="65260" y="32766"/>
                  </a:cubicBezTo>
                  <a:lnTo>
                    <a:pt x="65260" y="44577"/>
                  </a:lnTo>
                  <a:lnTo>
                    <a:pt x="29351" y="44577"/>
                  </a:lnTo>
                  <a:cubicBezTo>
                    <a:pt x="24684" y="44577"/>
                    <a:pt x="21255" y="48958"/>
                    <a:pt x="22398" y="53530"/>
                  </a:cubicBezTo>
                  <a:lnTo>
                    <a:pt x="32113" y="91154"/>
                  </a:lnTo>
                  <a:cubicBezTo>
                    <a:pt x="36876" y="109442"/>
                    <a:pt x="51163" y="123730"/>
                    <a:pt x="69356" y="128397"/>
                  </a:cubicBezTo>
                  <a:cubicBezTo>
                    <a:pt x="69356" y="128397"/>
                    <a:pt x="69546" y="128397"/>
                    <a:pt x="69546" y="128397"/>
                  </a:cubicBezTo>
                  <a:lnTo>
                    <a:pt x="85072" y="131540"/>
                  </a:lnTo>
                  <a:cubicBezTo>
                    <a:pt x="88501" y="136588"/>
                    <a:pt x="92311" y="141351"/>
                    <a:pt x="96502" y="145828"/>
                  </a:cubicBezTo>
                  <a:lnTo>
                    <a:pt x="66975" y="139827"/>
                  </a:lnTo>
                  <a:close/>
                  <a:moveTo>
                    <a:pt x="79167" y="121634"/>
                  </a:moveTo>
                  <a:lnTo>
                    <a:pt x="71451" y="120110"/>
                  </a:lnTo>
                  <a:cubicBezTo>
                    <a:pt x="56211" y="116110"/>
                    <a:pt x="44305" y="104204"/>
                    <a:pt x="40400" y="88963"/>
                  </a:cubicBezTo>
                  <a:lnTo>
                    <a:pt x="31066" y="53054"/>
                  </a:lnTo>
                  <a:lnTo>
                    <a:pt x="65165" y="53054"/>
                  </a:lnTo>
                  <a:lnTo>
                    <a:pt x="65165" y="66484"/>
                  </a:lnTo>
                  <a:cubicBezTo>
                    <a:pt x="65165" y="86106"/>
                    <a:pt x="70118" y="105061"/>
                    <a:pt x="79071" y="121729"/>
                  </a:cubicBezTo>
                  <a:close/>
                  <a:moveTo>
                    <a:pt x="127649" y="169545"/>
                  </a:moveTo>
                  <a:cubicBezTo>
                    <a:pt x="129268" y="170307"/>
                    <a:pt x="130983" y="170974"/>
                    <a:pt x="132697" y="171545"/>
                  </a:cubicBezTo>
                  <a:cubicBezTo>
                    <a:pt x="132126" y="175260"/>
                    <a:pt x="131745" y="179165"/>
                    <a:pt x="131745" y="183071"/>
                  </a:cubicBezTo>
                  <a:cubicBezTo>
                    <a:pt x="131745" y="191643"/>
                    <a:pt x="133269" y="199834"/>
                    <a:pt x="135936" y="207550"/>
                  </a:cubicBezTo>
                  <a:lnTo>
                    <a:pt x="113457" y="207550"/>
                  </a:lnTo>
                  <a:cubicBezTo>
                    <a:pt x="121458" y="196405"/>
                    <a:pt x="126316" y="183356"/>
                    <a:pt x="127554" y="169640"/>
                  </a:cubicBezTo>
                  <a:lnTo>
                    <a:pt x="127554" y="169640"/>
                  </a:lnTo>
                  <a:close/>
                  <a:moveTo>
                    <a:pt x="247188" y="242030"/>
                  </a:moveTo>
                  <a:lnTo>
                    <a:pt x="261189" y="266795"/>
                  </a:lnTo>
                  <a:lnTo>
                    <a:pt x="246902" y="264033"/>
                  </a:lnTo>
                  <a:cubicBezTo>
                    <a:pt x="243187" y="263366"/>
                    <a:pt x="239568" y="265462"/>
                    <a:pt x="238520" y="269081"/>
                  </a:cubicBezTo>
                  <a:lnTo>
                    <a:pt x="234805" y="280988"/>
                  </a:lnTo>
                  <a:cubicBezTo>
                    <a:pt x="231948" y="275939"/>
                    <a:pt x="222899" y="259937"/>
                    <a:pt x="219756" y="254222"/>
                  </a:cubicBezTo>
                  <a:cubicBezTo>
                    <a:pt x="229662" y="252127"/>
                    <a:pt x="239092" y="248031"/>
                    <a:pt x="247378" y="242030"/>
                  </a:cubicBezTo>
                  <a:lnTo>
                    <a:pt x="247378" y="242030"/>
                  </a:lnTo>
                  <a:close/>
                  <a:moveTo>
                    <a:pt x="198705" y="255556"/>
                  </a:moveTo>
                  <a:cubicBezTo>
                    <a:pt x="202896" y="255937"/>
                    <a:pt x="206706" y="255841"/>
                    <a:pt x="210612" y="255556"/>
                  </a:cubicBezTo>
                  <a:lnTo>
                    <a:pt x="215755" y="264795"/>
                  </a:lnTo>
                  <a:lnTo>
                    <a:pt x="193467" y="264795"/>
                  </a:lnTo>
                  <a:lnTo>
                    <a:pt x="198610" y="255556"/>
                  </a:lnTo>
                  <a:close/>
                  <a:moveTo>
                    <a:pt x="162034" y="242030"/>
                  </a:moveTo>
                  <a:cubicBezTo>
                    <a:pt x="170130" y="247936"/>
                    <a:pt x="179465" y="252127"/>
                    <a:pt x="189561" y="254222"/>
                  </a:cubicBezTo>
                  <a:cubicBezTo>
                    <a:pt x="185656" y="261175"/>
                    <a:pt x="176988" y="276511"/>
                    <a:pt x="174512" y="280988"/>
                  </a:cubicBezTo>
                  <a:lnTo>
                    <a:pt x="170797" y="269081"/>
                  </a:lnTo>
                  <a:cubicBezTo>
                    <a:pt x="169654" y="265557"/>
                    <a:pt x="166035" y="263366"/>
                    <a:pt x="162415" y="264033"/>
                  </a:cubicBezTo>
                  <a:lnTo>
                    <a:pt x="148128" y="266795"/>
                  </a:lnTo>
                  <a:lnTo>
                    <a:pt x="162129" y="242030"/>
                  </a:lnTo>
                  <a:close/>
                  <a:moveTo>
                    <a:pt x="139460" y="264795"/>
                  </a:moveTo>
                  <a:lnTo>
                    <a:pt x="68975" y="264795"/>
                  </a:lnTo>
                  <a:cubicBezTo>
                    <a:pt x="66499" y="264795"/>
                    <a:pt x="64498" y="262795"/>
                    <a:pt x="64498" y="260318"/>
                  </a:cubicBezTo>
                  <a:lnTo>
                    <a:pt x="64498" y="257556"/>
                  </a:lnTo>
                  <a:cubicBezTo>
                    <a:pt x="64498" y="248126"/>
                    <a:pt x="72213" y="240411"/>
                    <a:pt x="81643" y="240411"/>
                  </a:cubicBezTo>
                  <a:lnTo>
                    <a:pt x="153176" y="240411"/>
                  </a:lnTo>
                  <a:lnTo>
                    <a:pt x="139460" y="264795"/>
                  </a:lnTo>
                  <a:close/>
                  <a:moveTo>
                    <a:pt x="150700" y="231934"/>
                  </a:moveTo>
                  <a:lnTo>
                    <a:pt x="86406" y="231934"/>
                  </a:lnTo>
                  <a:lnTo>
                    <a:pt x="86406" y="227362"/>
                  </a:lnTo>
                  <a:cubicBezTo>
                    <a:pt x="86406" y="221171"/>
                    <a:pt x="91454" y="216027"/>
                    <a:pt x="97741" y="216027"/>
                  </a:cubicBezTo>
                  <a:lnTo>
                    <a:pt x="139746" y="216027"/>
                  </a:lnTo>
                  <a:cubicBezTo>
                    <a:pt x="142699" y="221837"/>
                    <a:pt x="146413" y="227171"/>
                    <a:pt x="150700" y="231934"/>
                  </a:cubicBezTo>
                  <a:close/>
                  <a:moveTo>
                    <a:pt x="204611" y="110299"/>
                  </a:moveTo>
                  <a:cubicBezTo>
                    <a:pt x="171369" y="110299"/>
                    <a:pt x="143270" y="132683"/>
                    <a:pt x="134602" y="163258"/>
                  </a:cubicBezTo>
                  <a:cubicBezTo>
                    <a:pt x="132793" y="162592"/>
                    <a:pt x="130983" y="161830"/>
                    <a:pt x="129363" y="160877"/>
                  </a:cubicBezTo>
                  <a:cubicBezTo>
                    <a:pt x="95169" y="141827"/>
                    <a:pt x="73928" y="105632"/>
                    <a:pt x="73928" y="66484"/>
                  </a:cubicBezTo>
                  <a:lnTo>
                    <a:pt x="73928" y="32766"/>
                  </a:lnTo>
                  <a:lnTo>
                    <a:pt x="82786" y="32766"/>
                  </a:lnTo>
                  <a:cubicBezTo>
                    <a:pt x="85168" y="32766"/>
                    <a:pt x="87072" y="30861"/>
                    <a:pt x="87072" y="28480"/>
                  </a:cubicBezTo>
                  <a:cubicBezTo>
                    <a:pt x="87072" y="26098"/>
                    <a:pt x="85168" y="24193"/>
                    <a:pt x="82786" y="24193"/>
                  </a:cubicBezTo>
                  <a:cubicBezTo>
                    <a:pt x="79548" y="24193"/>
                    <a:pt x="91740" y="24193"/>
                    <a:pt x="62974" y="24193"/>
                  </a:cubicBezTo>
                  <a:cubicBezTo>
                    <a:pt x="58688" y="24193"/>
                    <a:pt x="55164" y="20669"/>
                    <a:pt x="55164" y="16383"/>
                  </a:cubicBezTo>
                  <a:cubicBezTo>
                    <a:pt x="55164" y="12097"/>
                    <a:pt x="58688" y="8572"/>
                    <a:pt x="62974" y="8572"/>
                  </a:cubicBezTo>
                  <a:lnTo>
                    <a:pt x="228900" y="8572"/>
                  </a:lnTo>
                  <a:cubicBezTo>
                    <a:pt x="233186" y="8572"/>
                    <a:pt x="236710" y="12097"/>
                    <a:pt x="236710" y="16383"/>
                  </a:cubicBezTo>
                  <a:cubicBezTo>
                    <a:pt x="236710" y="20669"/>
                    <a:pt x="233186" y="24193"/>
                    <a:pt x="228900" y="24193"/>
                  </a:cubicBezTo>
                  <a:cubicBezTo>
                    <a:pt x="223470" y="24193"/>
                    <a:pt x="110218" y="24193"/>
                    <a:pt x="102789" y="24193"/>
                  </a:cubicBezTo>
                  <a:cubicBezTo>
                    <a:pt x="100408" y="24193"/>
                    <a:pt x="98502" y="26098"/>
                    <a:pt x="98502" y="28480"/>
                  </a:cubicBezTo>
                  <a:cubicBezTo>
                    <a:pt x="98502" y="30861"/>
                    <a:pt x="100408" y="32766"/>
                    <a:pt x="102789" y="32766"/>
                  </a:cubicBezTo>
                  <a:lnTo>
                    <a:pt x="217946" y="32766"/>
                  </a:lnTo>
                  <a:lnTo>
                    <a:pt x="217946" y="66484"/>
                  </a:lnTo>
                  <a:cubicBezTo>
                    <a:pt x="217946" y="81724"/>
                    <a:pt x="214803" y="96488"/>
                    <a:pt x="208611" y="110395"/>
                  </a:cubicBezTo>
                  <a:cubicBezTo>
                    <a:pt x="207278" y="110395"/>
                    <a:pt x="206040" y="110299"/>
                    <a:pt x="204706" y="110299"/>
                  </a:cubicBezTo>
                  <a:lnTo>
                    <a:pt x="204706" y="110299"/>
                  </a:lnTo>
                  <a:close/>
                  <a:moveTo>
                    <a:pt x="231471" y="115443"/>
                  </a:moveTo>
                  <a:cubicBezTo>
                    <a:pt x="226900" y="113633"/>
                    <a:pt x="222232" y="112300"/>
                    <a:pt x="217375" y="111442"/>
                  </a:cubicBezTo>
                  <a:cubicBezTo>
                    <a:pt x="223280" y="97250"/>
                    <a:pt x="226423" y="81820"/>
                    <a:pt x="226423" y="66484"/>
                  </a:cubicBezTo>
                  <a:lnTo>
                    <a:pt x="226423" y="53054"/>
                  </a:lnTo>
                  <a:lnTo>
                    <a:pt x="260523" y="53054"/>
                  </a:lnTo>
                  <a:lnTo>
                    <a:pt x="251188" y="88963"/>
                  </a:lnTo>
                  <a:cubicBezTo>
                    <a:pt x="248331" y="100013"/>
                    <a:pt x="241187" y="109538"/>
                    <a:pt x="231376" y="115348"/>
                  </a:cubicBezTo>
                  <a:close/>
                  <a:moveTo>
                    <a:pt x="282621" y="48863"/>
                  </a:moveTo>
                  <a:lnTo>
                    <a:pt x="270905" y="94107"/>
                  </a:lnTo>
                  <a:cubicBezTo>
                    <a:pt x="267667" y="106775"/>
                    <a:pt x="260427" y="118110"/>
                    <a:pt x="250521" y="126587"/>
                  </a:cubicBezTo>
                  <a:cubicBezTo>
                    <a:pt x="247283" y="124015"/>
                    <a:pt x="243949" y="121634"/>
                    <a:pt x="240330" y="119634"/>
                  </a:cubicBezTo>
                  <a:cubicBezTo>
                    <a:pt x="249664" y="112585"/>
                    <a:pt x="256427" y="102584"/>
                    <a:pt x="259475" y="91154"/>
                  </a:cubicBezTo>
                  <a:lnTo>
                    <a:pt x="269191" y="53530"/>
                  </a:lnTo>
                  <a:cubicBezTo>
                    <a:pt x="270334" y="48958"/>
                    <a:pt x="266904" y="44577"/>
                    <a:pt x="262237" y="44577"/>
                  </a:cubicBezTo>
                  <a:lnTo>
                    <a:pt x="226328" y="44577"/>
                  </a:lnTo>
                  <a:lnTo>
                    <a:pt x="226328" y="32766"/>
                  </a:lnTo>
                  <a:lnTo>
                    <a:pt x="228709" y="32766"/>
                  </a:lnTo>
                  <a:cubicBezTo>
                    <a:pt x="228709" y="32766"/>
                    <a:pt x="228709" y="32766"/>
                    <a:pt x="228709" y="32766"/>
                  </a:cubicBezTo>
                  <a:lnTo>
                    <a:pt x="269667" y="32766"/>
                  </a:lnTo>
                  <a:cubicBezTo>
                    <a:pt x="278811" y="32766"/>
                    <a:pt x="284621" y="40862"/>
                    <a:pt x="282526" y="48863"/>
                  </a:cubicBezTo>
                  <a:lnTo>
                    <a:pt x="282526" y="48863"/>
                  </a:ln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5" name="Google Shape;7565;p141"/>
            <p:cNvSpPr/>
            <p:nvPr/>
          </p:nvSpPr>
          <p:spPr>
            <a:xfrm>
              <a:off x="5499925" y="4045933"/>
              <a:ext cx="108775" cy="108775"/>
            </a:xfrm>
            <a:custGeom>
              <a:avLst/>
              <a:gdLst/>
              <a:ahLst/>
              <a:cxnLst/>
              <a:rect l="l" t="t" r="r" b="b"/>
              <a:pathLst>
                <a:path w="108775" h="108775" extrusionOk="0">
                  <a:moveTo>
                    <a:pt x="54388" y="0"/>
                  </a:moveTo>
                  <a:cubicBezTo>
                    <a:pt x="24384" y="0"/>
                    <a:pt x="0" y="24384"/>
                    <a:pt x="0" y="54388"/>
                  </a:cubicBezTo>
                  <a:cubicBezTo>
                    <a:pt x="0" y="84392"/>
                    <a:pt x="24384" y="108776"/>
                    <a:pt x="54388" y="108776"/>
                  </a:cubicBezTo>
                  <a:cubicBezTo>
                    <a:pt x="84391" y="108776"/>
                    <a:pt x="108775" y="84392"/>
                    <a:pt x="108775" y="54388"/>
                  </a:cubicBezTo>
                  <a:cubicBezTo>
                    <a:pt x="108775" y="24384"/>
                    <a:pt x="84391" y="0"/>
                    <a:pt x="54388" y="0"/>
                  </a:cubicBezTo>
                  <a:close/>
                  <a:moveTo>
                    <a:pt x="54388" y="100203"/>
                  </a:moveTo>
                  <a:cubicBezTo>
                    <a:pt x="29146" y="100203"/>
                    <a:pt x="8572" y="79629"/>
                    <a:pt x="8572" y="54388"/>
                  </a:cubicBezTo>
                  <a:cubicBezTo>
                    <a:pt x="8572" y="29146"/>
                    <a:pt x="29146" y="8573"/>
                    <a:pt x="54388" y="8573"/>
                  </a:cubicBezTo>
                  <a:cubicBezTo>
                    <a:pt x="79629" y="8573"/>
                    <a:pt x="100203" y="29146"/>
                    <a:pt x="100203" y="54388"/>
                  </a:cubicBezTo>
                  <a:cubicBezTo>
                    <a:pt x="100203" y="79629"/>
                    <a:pt x="79629" y="100203"/>
                    <a:pt x="54388" y="100203"/>
                  </a:cubicBezTo>
                  <a:lnTo>
                    <a:pt x="54388" y="100203"/>
                  </a:ln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6" name="Google Shape;7566;p141"/>
            <p:cNvSpPr/>
            <p:nvPr/>
          </p:nvSpPr>
          <p:spPr>
            <a:xfrm>
              <a:off x="5514688" y="4075008"/>
              <a:ext cx="79438" cy="50649"/>
            </a:xfrm>
            <a:custGeom>
              <a:avLst/>
              <a:gdLst/>
              <a:ahLst/>
              <a:cxnLst/>
              <a:rect l="l" t="t" r="r" b="b"/>
              <a:pathLst>
                <a:path w="79438" h="50649" extrusionOk="0">
                  <a:moveTo>
                    <a:pt x="34290" y="929"/>
                  </a:moveTo>
                  <a:lnTo>
                    <a:pt x="3905" y="11311"/>
                  </a:lnTo>
                  <a:cubicBezTo>
                    <a:pt x="1524" y="12073"/>
                    <a:pt x="0" y="14359"/>
                    <a:pt x="0" y="16835"/>
                  </a:cubicBezTo>
                  <a:cubicBezTo>
                    <a:pt x="0" y="19312"/>
                    <a:pt x="1619" y="21502"/>
                    <a:pt x="3905" y="22360"/>
                  </a:cubicBezTo>
                  <a:lnTo>
                    <a:pt x="12954" y="25503"/>
                  </a:lnTo>
                  <a:lnTo>
                    <a:pt x="12954" y="40362"/>
                  </a:lnTo>
                  <a:cubicBezTo>
                    <a:pt x="12954" y="45982"/>
                    <a:pt x="17526" y="50649"/>
                    <a:pt x="23241" y="50649"/>
                  </a:cubicBezTo>
                  <a:lnTo>
                    <a:pt x="56197" y="50649"/>
                  </a:lnTo>
                  <a:cubicBezTo>
                    <a:pt x="61817" y="50649"/>
                    <a:pt x="66485" y="46077"/>
                    <a:pt x="66485" y="40362"/>
                  </a:cubicBezTo>
                  <a:lnTo>
                    <a:pt x="66485" y="25503"/>
                  </a:lnTo>
                  <a:lnTo>
                    <a:pt x="75533" y="22360"/>
                  </a:lnTo>
                  <a:cubicBezTo>
                    <a:pt x="77914" y="21598"/>
                    <a:pt x="79438" y="19312"/>
                    <a:pt x="79438" y="16835"/>
                  </a:cubicBezTo>
                  <a:cubicBezTo>
                    <a:pt x="79438" y="14359"/>
                    <a:pt x="77819" y="12168"/>
                    <a:pt x="75533" y="11311"/>
                  </a:cubicBezTo>
                  <a:lnTo>
                    <a:pt x="45148" y="929"/>
                  </a:lnTo>
                  <a:cubicBezTo>
                    <a:pt x="41624" y="-310"/>
                    <a:pt x="37814" y="-310"/>
                    <a:pt x="34290" y="929"/>
                  </a:cubicBezTo>
                  <a:close/>
                  <a:moveTo>
                    <a:pt x="57912" y="40267"/>
                  </a:moveTo>
                  <a:cubicBezTo>
                    <a:pt x="57912" y="41219"/>
                    <a:pt x="57150" y="41981"/>
                    <a:pt x="56197" y="41981"/>
                  </a:cubicBezTo>
                  <a:lnTo>
                    <a:pt x="23241" y="41981"/>
                  </a:lnTo>
                  <a:cubicBezTo>
                    <a:pt x="22288" y="41981"/>
                    <a:pt x="21527" y="41219"/>
                    <a:pt x="21527" y="40267"/>
                  </a:cubicBezTo>
                  <a:lnTo>
                    <a:pt x="21527" y="28360"/>
                  </a:lnTo>
                  <a:lnTo>
                    <a:pt x="34290" y="32742"/>
                  </a:lnTo>
                  <a:cubicBezTo>
                    <a:pt x="37814" y="33980"/>
                    <a:pt x="41624" y="33980"/>
                    <a:pt x="45148" y="32742"/>
                  </a:cubicBezTo>
                  <a:lnTo>
                    <a:pt x="57912" y="28360"/>
                  </a:lnTo>
                  <a:lnTo>
                    <a:pt x="57912" y="40267"/>
                  </a:lnTo>
                  <a:lnTo>
                    <a:pt x="57912" y="40267"/>
                  </a:lnTo>
                  <a:close/>
                  <a:moveTo>
                    <a:pt x="42386" y="24646"/>
                  </a:moveTo>
                  <a:cubicBezTo>
                    <a:pt x="40672" y="25217"/>
                    <a:pt x="38767" y="25217"/>
                    <a:pt x="37147" y="24646"/>
                  </a:cubicBezTo>
                  <a:lnTo>
                    <a:pt x="14288" y="16835"/>
                  </a:lnTo>
                  <a:lnTo>
                    <a:pt x="37147" y="9025"/>
                  </a:lnTo>
                  <a:lnTo>
                    <a:pt x="37147" y="9025"/>
                  </a:lnTo>
                  <a:cubicBezTo>
                    <a:pt x="38862" y="8453"/>
                    <a:pt x="40767" y="8453"/>
                    <a:pt x="42386" y="9025"/>
                  </a:cubicBezTo>
                  <a:lnTo>
                    <a:pt x="65246" y="16835"/>
                  </a:lnTo>
                  <a:lnTo>
                    <a:pt x="42386" y="24646"/>
                  </a:ln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03" name="Google Shape;8203;p143"/>
          <p:cNvGrpSpPr/>
          <p:nvPr/>
        </p:nvGrpSpPr>
        <p:grpSpPr>
          <a:xfrm>
            <a:off x="5154622" y="1817690"/>
            <a:ext cx="707396" cy="631705"/>
            <a:chOff x="6157629" y="4359497"/>
            <a:chExt cx="542925" cy="490925"/>
          </a:xfrm>
        </p:grpSpPr>
        <p:sp>
          <p:nvSpPr>
            <p:cNvPr id="8204" name="Google Shape;8204;p143"/>
            <p:cNvSpPr/>
            <p:nvPr/>
          </p:nvSpPr>
          <p:spPr>
            <a:xfrm>
              <a:off x="6157629" y="4553599"/>
              <a:ext cx="542925" cy="296823"/>
            </a:xfrm>
            <a:custGeom>
              <a:avLst/>
              <a:gdLst/>
              <a:ahLst/>
              <a:cxnLst/>
              <a:rect l="l" t="t" r="r" b="b"/>
              <a:pathLst>
                <a:path w="542925" h="296823" extrusionOk="0">
                  <a:moveTo>
                    <a:pt x="534956" y="280887"/>
                  </a:moveTo>
                  <a:lnTo>
                    <a:pt x="498333" y="280887"/>
                  </a:lnTo>
                  <a:lnTo>
                    <a:pt x="498333" y="131765"/>
                  </a:lnTo>
                  <a:cubicBezTo>
                    <a:pt x="498333" y="127364"/>
                    <a:pt x="494765" y="123796"/>
                    <a:pt x="490364" y="123796"/>
                  </a:cubicBezTo>
                  <a:cubicBezTo>
                    <a:pt x="485964" y="123796"/>
                    <a:pt x="482396" y="127364"/>
                    <a:pt x="482396" y="131765"/>
                  </a:cubicBezTo>
                  <a:lnTo>
                    <a:pt x="482396" y="280887"/>
                  </a:lnTo>
                  <a:lnTo>
                    <a:pt x="420334" y="280887"/>
                  </a:lnTo>
                  <a:lnTo>
                    <a:pt x="420334" y="18593"/>
                  </a:lnTo>
                  <a:cubicBezTo>
                    <a:pt x="420334" y="17129"/>
                    <a:pt x="421526" y="15937"/>
                    <a:pt x="422991" y="15937"/>
                  </a:cubicBezTo>
                  <a:lnTo>
                    <a:pt x="479740" y="15937"/>
                  </a:lnTo>
                  <a:cubicBezTo>
                    <a:pt x="481204" y="15937"/>
                    <a:pt x="482396" y="17129"/>
                    <a:pt x="482396" y="18593"/>
                  </a:cubicBezTo>
                  <a:lnTo>
                    <a:pt x="482396" y="99891"/>
                  </a:lnTo>
                  <a:cubicBezTo>
                    <a:pt x="482396" y="104292"/>
                    <a:pt x="485964" y="107859"/>
                    <a:pt x="490364" y="107859"/>
                  </a:cubicBezTo>
                  <a:cubicBezTo>
                    <a:pt x="494765" y="107859"/>
                    <a:pt x="498333" y="104292"/>
                    <a:pt x="498333" y="99891"/>
                  </a:cubicBezTo>
                  <a:lnTo>
                    <a:pt x="498333" y="18593"/>
                  </a:lnTo>
                  <a:cubicBezTo>
                    <a:pt x="498333" y="8341"/>
                    <a:pt x="489992" y="0"/>
                    <a:pt x="479740" y="0"/>
                  </a:cubicBezTo>
                  <a:lnTo>
                    <a:pt x="422991" y="0"/>
                  </a:lnTo>
                  <a:cubicBezTo>
                    <a:pt x="412739" y="0"/>
                    <a:pt x="404397" y="8341"/>
                    <a:pt x="404397" y="18593"/>
                  </a:cubicBezTo>
                  <a:lnTo>
                    <a:pt x="404397" y="280888"/>
                  </a:lnTo>
                  <a:lnTo>
                    <a:pt x="378397" y="280888"/>
                  </a:lnTo>
                  <a:lnTo>
                    <a:pt x="378397" y="76585"/>
                  </a:lnTo>
                  <a:cubicBezTo>
                    <a:pt x="378397" y="66334"/>
                    <a:pt x="370056" y="57992"/>
                    <a:pt x="359804" y="57992"/>
                  </a:cubicBezTo>
                  <a:lnTo>
                    <a:pt x="303055" y="57992"/>
                  </a:lnTo>
                  <a:cubicBezTo>
                    <a:pt x="292802" y="57992"/>
                    <a:pt x="284462" y="66334"/>
                    <a:pt x="284462" y="76585"/>
                  </a:cubicBezTo>
                  <a:lnTo>
                    <a:pt x="284462" y="280888"/>
                  </a:lnTo>
                  <a:lnTo>
                    <a:pt x="258462" y="280888"/>
                  </a:lnTo>
                  <a:lnTo>
                    <a:pt x="258462" y="134577"/>
                  </a:lnTo>
                  <a:cubicBezTo>
                    <a:pt x="258462" y="124326"/>
                    <a:pt x="250122" y="115984"/>
                    <a:pt x="239869" y="115984"/>
                  </a:cubicBezTo>
                  <a:lnTo>
                    <a:pt x="183120" y="115984"/>
                  </a:lnTo>
                  <a:cubicBezTo>
                    <a:pt x="172868" y="115984"/>
                    <a:pt x="164526" y="124326"/>
                    <a:pt x="164526" y="134577"/>
                  </a:cubicBezTo>
                  <a:lnTo>
                    <a:pt x="164526" y="204257"/>
                  </a:lnTo>
                  <a:cubicBezTo>
                    <a:pt x="164526" y="208657"/>
                    <a:pt x="168094" y="212225"/>
                    <a:pt x="172495" y="212225"/>
                  </a:cubicBezTo>
                  <a:cubicBezTo>
                    <a:pt x="176896" y="212225"/>
                    <a:pt x="180464" y="208657"/>
                    <a:pt x="180464" y="204257"/>
                  </a:cubicBezTo>
                  <a:lnTo>
                    <a:pt x="180464" y="134577"/>
                  </a:lnTo>
                  <a:cubicBezTo>
                    <a:pt x="180464" y="133112"/>
                    <a:pt x="181656" y="131921"/>
                    <a:pt x="183120" y="131921"/>
                  </a:cubicBezTo>
                  <a:lnTo>
                    <a:pt x="239869" y="131921"/>
                  </a:lnTo>
                  <a:cubicBezTo>
                    <a:pt x="241334" y="131921"/>
                    <a:pt x="242525" y="133112"/>
                    <a:pt x="242525" y="134577"/>
                  </a:cubicBezTo>
                  <a:lnTo>
                    <a:pt x="242525" y="280887"/>
                  </a:lnTo>
                  <a:lnTo>
                    <a:pt x="180464" y="280887"/>
                  </a:lnTo>
                  <a:lnTo>
                    <a:pt x="180464" y="236131"/>
                  </a:lnTo>
                  <a:cubicBezTo>
                    <a:pt x="180464" y="231730"/>
                    <a:pt x="176896" y="228162"/>
                    <a:pt x="172495" y="228162"/>
                  </a:cubicBezTo>
                  <a:cubicBezTo>
                    <a:pt x="168094" y="228162"/>
                    <a:pt x="164526" y="231730"/>
                    <a:pt x="164526" y="236131"/>
                  </a:cubicBezTo>
                  <a:lnTo>
                    <a:pt x="164526" y="280887"/>
                  </a:lnTo>
                  <a:lnTo>
                    <a:pt x="138527" y="280887"/>
                  </a:lnTo>
                  <a:lnTo>
                    <a:pt x="138527" y="192569"/>
                  </a:lnTo>
                  <a:cubicBezTo>
                    <a:pt x="138527" y="182318"/>
                    <a:pt x="130186" y="173976"/>
                    <a:pt x="119933" y="173976"/>
                  </a:cubicBezTo>
                  <a:lnTo>
                    <a:pt x="63185" y="173976"/>
                  </a:lnTo>
                  <a:cubicBezTo>
                    <a:pt x="52934" y="173976"/>
                    <a:pt x="44592" y="182318"/>
                    <a:pt x="44592" y="192569"/>
                  </a:cubicBezTo>
                  <a:lnTo>
                    <a:pt x="44592" y="280887"/>
                  </a:lnTo>
                  <a:lnTo>
                    <a:pt x="7969" y="280887"/>
                  </a:lnTo>
                  <a:cubicBezTo>
                    <a:pt x="3568" y="280887"/>
                    <a:pt x="0" y="284454"/>
                    <a:pt x="0" y="288855"/>
                  </a:cubicBezTo>
                  <a:cubicBezTo>
                    <a:pt x="0" y="293256"/>
                    <a:pt x="3568" y="296824"/>
                    <a:pt x="7969" y="296824"/>
                  </a:cubicBezTo>
                  <a:lnTo>
                    <a:pt x="534956" y="296824"/>
                  </a:lnTo>
                  <a:cubicBezTo>
                    <a:pt x="539357" y="296824"/>
                    <a:pt x="542925" y="293256"/>
                    <a:pt x="542925" y="288855"/>
                  </a:cubicBezTo>
                  <a:cubicBezTo>
                    <a:pt x="542925" y="284454"/>
                    <a:pt x="539357" y="280887"/>
                    <a:pt x="534956" y="280887"/>
                  </a:cubicBezTo>
                  <a:close/>
                  <a:moveTo>
                    <a:pt x="300399" y="76585"/>
                  </a:moveTo>
                  <a:cubicBezTo>
                    <a:pt x="300399" y="75121"/>
                    <a:pt x="301591" y="73929"/>
                    <a:pt x="303055" y="73929"/>
                  </a:cubicBezTo>
                  <a:lnTo>
                    <a:pt x="359804" y="73929"/>
                  </a:lnTo>
                  <a:cubicBezTo>
                    <a:pt x="361268" y="73929"/>
                    <a:pt x="362460" y="75121"/>
                    <a:pt x="362460" y="76585"/>
                  </a:cubicBezTo>
                  <a:lnTo>
                    <a:pt x="362460" y="280888"/>
                  </a:lnTo>
                  <a:lnTo>
                    <a:pt x="300399" y="280888"/>
                  </a:lnTo>
                  <a:close/>
                  <a:moveTo>
                    <a:pt x="60529" y="192569"/>
                  </a:moveTo>
                  <a:cubicBezTo>
                    <a:pt x="60529" y="191105"/>
                    <a:pt x="61721" y="189913"/>
                    <a:pt x="63185" y="189913"/>
                  </a:cubicBezTo>
                  <a:lnTo>
                    <a:pt x="119934" y="189913"/>
                  </a:lnTo>
                  <a:cubicBezTo>
                    <a:pt x="121400" y="189913"/>
                    <a:pt x="122591" y="191105"/>
                    <a:pt x="122591" y="192569"/>
                  </a:cubicBezTo>
                  <a:lnTo>
                    <a:pt x="122591" y="280887"/>
                  </a:lnTo>
                  <a:lnTo>
                    <a:pt x="60529" y="280887"/>
                  </a:ln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5" name="Google Shape;8205;p143"/>
            <p:cNvSpPr/>
            <p:nvPr/>
          </p:nvSpPr>
          <p:spPr>
            <a:xfrm>
              <a:off x="6224866" y="4359497"/>
              <a:ext cx="389350" cy="272947"/>
            </a:xfrm>
            <a:custGeom>
              <a:avLst/>
              <a:gdLst/>
              <a:ahLst/>
              <a:cxnLst/>
              <a:rect l="l" t="t" r="r" b="b"/>
              <a:pathLst>
                <a:path w="389350" h="272947" extrusionOk="0">
                  <a:moveTo>
                    <a:pt x="17855" y="272948"/>
                  </a:moveTo>
                  <a:cubicBezTo>
                    <a:pt x="18292" y="272948"/>
                    <a:pt x="18733" y="272932"/>
                    <a:pt x="19175" y="272902"/>
                  </a:cubicBezTo>
                  <a:cubicBezTo>
                    <a:pt x="77943" y="268820"/>
                    <a:pt x="133205" y="255995"/>
                    <a:pt x="183430" y="234782"/>
                  </a:cubicBezTo>
                  <a:cubicBezTo>
                    <a:pt x="251058" y="206219"/>
                    <a:pt x="307045" y="163163"/>
                    <a:pt x="349950" y="106744"/>
                  </a:cubicBezTo>
                  <a:lnTo>
                    <a:pt x="376808" y="125419"/>
                  </a:lnTo>
                  <a:cubicBezTo>
                    <a:pt x="382099" y="129364"/>
                    <a:pt x="390161" y="124622"/>
                    <a:pt x="389285" y="118080"/>
                  </a:cubicBezTo>
                  <a:lnTo>
                    <a:pt x="378154" y="7192"/>
                  </a:lnTo>
                  <a:cubicBezTo>
                    <a:pt x="377791" y="2456"/>
                    <a:pt x="372784" y="-1028"/>
                    <a:pt x="368216" y="276"/>
                  </a:cubicBezTo>
                  <a:lnTo>
                    <a:pt x="260292" y="28385"/>
                  </a:lnTo>
                  <a:cubicBezTo>
                    <a:pt x="253849" y="29838"/>
                    <a:pt x="252209" y="39050"/>
                    <a:pt x="257751" y="42639"/>
                  </a:cubicBezTo>
                  <a:lnTo>
                    <a:pt x="284853" y="61483"/>
                  </a:lnTo>
                  <a:cubicBezTo>
                    <a:pt x="279461" y="69955"/>
                    <a:pt x="267581" y="86754"/>
                    <a:pt x="246866" y="107302"/>
                  </a:cubicBezTo>
                  <a:cubicBezTo>
                    <a:pt x="243741" y="110403"/>
                    <a:pt x="243721" y="115447"/>
                    <a:pt x="246820" y="118571"/>
                  </a:cubicBezTo>
                  <a:cubicBezTo>
                    <a:pt x="249919" y="121696"/>
                    <a:pt x="254965" y="121716"/>
                    <a:pt x="258089" y="118617"/>
                  </a:cubicBezTo>
                  <a:cubicBezTo>
                    <a:pt x="290023" y="86939"/>
                    <a:pt x="302080" y="63777"/>
                    <a:pt x="302578" y="62807"/>
                  </a:cubicBezTo>
                  <a:cubicBezTo>
                    <a:pt x="304398" y="59256"/>
                    <a:pt x="303312" y="54906"/>
                    <a:pt x="300036" y="52628"/>
                  </a:cubicBezTo>
                  <a:lnTo>
                    <a:pt x="281071" y="39442"/>
                  </a:lnTo>
                  <a:lnTo>
                    <a:pt x="363227" y="18045"/>
                  </a:lnTo>
                  <a:lnTo>
                    <a:pt x="371701" y="102455"/>
                  </a:lnTo>
                  <a:lnTo>
                    <a:pt x="352720" y="89258"/>
                  </a:lnTo>
                  <a:cubicBezTo>
                    <a:pt x="349165" y="86787"/>
                    <a:pt x="344292" y="87605"/>
                    <a:pt x="341737" y="91098"/>
                  </a:cubicBezTo>
                  <a:cubicBezTo>
                    <a:pt x="299984" y="148228"/>
                    <a:pt x="244634" y="191631"/>
                    <a:pt x="177229" y="220100"/>
                  </a:cubicBezTo>
                  <a:cubicBezTo>
                    <a:pt x="116692" y="245667"/>
                    <a:pt x="57265" y="254279"/>
                    <a:pt x="18072" y="257002"/>
                  </a:cubicBezTo>
                  <a:cubicBezTo>
                    <a:pt x="15783" y="257588"/>
                    <a:pt x="15089" y="253384"/>
                    <a:pt x="17369" y="253140"/>
                  </a:cubicBezTo>
                  <a:cubicBezTo>
                    <a:pt x="104678" y="226196"/>
                    <a:pt x="177592" y="188319"/>
                    <a:pt x="234087" y="140561"/>
                  </a:cubicBezTo>
                  <a:cubicBezTo>
                    <a:pt x="237449" y="137720"/>
                    <a:pt x="237870" y="132692"/>
                    <a:pt x="235029" y="129332"/>
                  </a:cubicBezTo>
                  <a:cubicBezTo>
                    <a:pt x="232189" y="125971"/>
                    <a:pt x="227159" y="125548"/>
                    <a:pt x="223799" y="128390"/>
                  </a:cubicBezTo>
                  <a:cubicBezTo>
                    <a:pt x="168952" y="174756"/>
                    <a:pt x="97918" y="211603"/>
                    <a:pt x="12671" y="237911"/>
                  </a:cubicBezTo>
                  <a:cubicBezTo>
                    <a:pt x="3818" y="240643"/>
                    <a:pt x="-1376" y="249229"/>
                    <a:pt x="319" y="258326"/>
                  </a:cubicBezTo>
                  <a:cubicBezTo>
                    <a:pt x="1931" y="266976"/>
                    <a:pt x="9195" y="272948"/>
                    <a:pt x="17855" y="272948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tx2">
                  <a:lumMod val="75000"/>
                </a:schemeClr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110"/>
          <p:cNvSpPr txBox="1">
            <a:spLocks noGrp="1"/>
          </p:cNvSpPr>
          <p:nvPr>
            <p:ph type="title"/>
          </p:nvPr>
        </p:nvSpPr>
        <p:spPr>
          <a:xfrm>
            <a:off x="718013" y="605344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6. </a:t>
            </a:r>
            <a:r>
              <a:rPr lang="bg-BG" sz="3200" dirty="0"/>
              <a:t>Нашият екип</a:t>
            </a:r>
            <a:endParaRPr sz="3200" dirty="0"/>
          </a:p>
        </p:txBody>
      </p:sp>
      <p:sp>
        <p:nvSpPr>
          <p:cNvPr id="1337" name="Google Shape;1337;p110">
            <a:hlinkClick r:id=""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8" name="Google Shape;1338;p110">
            <a:hlinkClick r:id=""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9" name="Google Shape;1339;p110">
            <a:hlinkClick r:id="rId3" action="ppaction://hlinksldjump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40" name="Google Shape;1340;p110">
            <a:hlinkClick r:id="rId3" action="ppaction://hlinksldjump"/>
          </p:cNvPr>
          <p:cNvSpPr/>
          <p:nvPr/>
        </p:nvSpPr>
        <p:spPr>
          <a:xfrm>
            <a:off x="233824" y="4688491"/>
            <a:ext cx="250251" cy="23073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Картина 3" descr="Картина, която съдържа дрехи, Човешко лице, човек, Слушалки&#10;&#10;Генерираното от ИИ съдържание може да е неправилно.">
            <a:extLst>
              <a:ext uri="{FF2B5EF4-FFF2-40B4-BE49-F238E27FC236}">
                <a16:creationId xmlns="" xmlns:a16="http://schemas.microsoft.com/office/drawing/2014/main" id="{76626302-1A22-4A8E-0FB5-382AD9E5FFA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6773" b="11402"/>
          <a:stretch/>
        </p:blipFill>
        <p:spPr>
          <a:xfrm>
            <a:off x="394081" y="1337954"/>
            <a:ext cx="1671985" cy="18013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Картина 4" descr="Картина, която съдържа Човешко лице, човек, мъж, лаптоп&#10;&#10;Генерираното от ИИ съдържание може да е неправилно.">
            <a:extLst>
              <a:ext uri="{FF2B5EF4-FFF2-40B4-BE49-F238E27FC236}">
                <a16:creationId xmlns="" xmlns:a16="http://schemas.microsoft.com/office/drawing/2014/main" id="{42E167D9-52DF-50A3-19CD-E970CE35D67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363" t="10963" r="15462" b="28445"/>
          <a:stretch/>
        </p:blipFill>
        <p:spPr>
          <a:xfrm>
            <a:off x="5432668" y="3139311"/>
            <a:ext cx="1585697" cy="17976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Картина 5" descr="Картина, която съдържа човек, Човешко лице, мъж, на закрито&#10;&#10;Генерираното от ИИ съдържание може да е неправилно.">
            <a:extLst>
              <a:ext uri="{FF2B5EF4-FFF2-40B4-BE49-F238E27FC236}">
                <a16:creationId xmlns="" xmlns:a16="http://schemas.microsoft.com/office/drawing/2014/main" id="{272D7936-9153-DF0C-1B41-0D438377250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610" t="9019" r="15923" b="33185"/>
          <a:stretch/>
        </p:blipFill>
        <p:spPr>
          <a:xfrm>
            <a:off x="3706223" y="1346577"/>
            <a:ext cx="1671985" cy="18013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Картина 7" descr="Картина, която съдържа Човешко лице, човек, дрехи, на закрито&#10;&#10;Генерираното от ИИ съдържание може да е неправилно.">
            <a:extLst>
              <a:ext uri="{FF2B5EF4-FFF2-40B4-BE49-F238E27FC236}">
                <a16:creationId xmlns="" xmlns:a16="http://schemas.microsoft.com/office/drawing/2014/main" id="{409BD3B4-67C7-C2E4-C99C-7FD9EB02A2C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8073" t="20669" b="13857"/>
          <a:stretch/>
        </p:blipFill>
        <p:spPr>
          <a:xfrm>
            <a:off x="7018365" y="1337954"/>
            <a:ext cx="1671985" cy="17862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Картина 6" descr="Картина, която съдържа Човешко лице, човек, дрехи, мъж&#10;&#10;Генерираното от ИИ съдържание може да е неправилно.">
            <a:extLst>
              <a:ext uri="{FF2B5EF4-FFF2-40B4-BE49-F238E27FC236}">
                <a16:creationId xmlns="" xmlns:a16="http://schemas.microsoft.com/office/drawing/2014/main" id="{3CA09037-AE34-7987-40F3-5BA91D5DBCC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6648" b="23252"/>
          <a:stretch/>
        </p:blipFill>
        <p:spPr>
          <a:xfrm>
            <a:off x="2066066" y="3139311"/>
            <a:ext cx="1585697" cy="17900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Box 1"/>
          <p:cNvSpPr txBox="1"/>
          <p:nvPr/>
        </p:nvSpPr>
        <p:spPr>
          <a:xfrm>
            <a:off x="394081" y="3147934"/>
            <a:ext cx="1671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i="1" dirty="0" smtClean="0">
                <a:solidFill>
                  <a:schemeClr val="tx1"/>
                </a:solidFill>
                <a:latin typeface="Montserrat" panose="020B0604020202020204" charset="-52"/>
              </a:rPr>
              <a:t>Иванета</a:t>
            </a:r>
            <a:r>
              <a:rPr lang="bg-BG" i="1" dirty="0" smtClean="0">
                <a:solidFill>
                  <a:schemeClr val="bg2"/>
                </a:solidFill>
                <a:latin typeface="Montserrat" panose="020B0604020202020204" charset="-52"/>
              </a:rPr>
              <a:t> </a:t>
            </a:r>
            <a:r>
              <a:rPr lang="bg-BG" i="1" dirty="0" smtClean="0">
                <a:solidFill>
                  <a:schemeClr val="tx1"/>
                </a:solidFill>
                <a:latin typeface="Montserrat" panose="020B0604020202020204" charset="-52"/>
              </a:rPr>
              <a:t>Иванова</a:t>
            </a:r>
            <a:endParaRPr lang="en-US" i="1" dirty="0">
              <a:solidFill>
                <a:schemeClr val="tx1"/>
              </a:solidFill>
              <a:latin typeface="Montserrat" panose="020B0604020202020204" charset="-5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89401" y="2624714"/>
            <a:ext cx="1339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i="1" dirty="0" smtClean="0">
                <a:latin typeface="Montserrat" panose="020B0604020202020204" charset="-52"/>
              </a:rPr>
              <a:t>Йордан Цонев</a:t>
            </a:r>
            <a:endParaRPr lang="en-US" i="1" dirty="0">
              <a:latin typeface="Montserrat" panose="020B0604020202020204" charset="-5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38012" y="3147934"/>
            <a:ext cx="1408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i="1" dirty="0" smtClean="0">
                <a:latin typeface="Montserrat" panose="020B0604020202020204" charset="-52"/>
              </a:rPr>
              <a:t>Виктор Сираков</a:t>
            </a:r>
            <a:endParaRPr lang="en-US" i="1" dirty="0">
              <a:latin typeface="Montserrat" panose="020B0604020202020204" charset="-5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54499" y="2624714"/>
            <a:ext cx="13420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bg-BG" i="1" dirty="0" smtClean="0">
                <a:latin typeface="Montserrat" panose="020B0604020202020204" charset="-52"/>
              </a:rPr>
              <a:t>Мартин</a:t>
            </a:r>
            <a:br>
              <a:rPr lang="bg-BG" i="1" dirty="0" smtClean="0">
                <a:latin typeface="Montserrat" panose="020B0604020202020204" charset="-52"/>
              </a:rPr>
            </a:br>
            <a:r>
              <a:rPr lang="bg-BG" i="1" dirty="0" smtClean="0">
                <a:latin typeface="Montserrat" panose="020B0604020202020204" charset="-52"/>
              </a:rPr>
              <a:t>Валентинов</a:t>
            </a:r>
            <a:endParaRPr lang="en-US" i="1" dirty="0">
              <a:latin typeface="Montserrat" panose="020B0604020202020204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233033" y="3124224"/>
            <a:ext cx="12426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bg-BG" i="1" dirty="0" smtClean="0">
                <a:latin typeface="Montserrat" panose="020B0604020202020204" charset="-52"/>
              </a:rPr>
              <a:t>Кристиян</a:t>
            </a:r>
            <a:br>
              <a:rPr lang="bg-BG" i="1" dirty="0" smtClean="0">
                <a:latin typeface="Montserrat" panose="020B0604020202020204" charset="-52"/>
              </a:rPr>
            </a:br>
            <a:r>
              <a:rPr lang="bg-BG" i="1" dirty="0" smtClean="0">
                <a:latin typeface="Montserrat" panose="020B0604020202020204" charset="-52"/>
              </a:rPr>
              <a:t>Кобарелов</a:t>
            </a:r>
            <a:endParaRPr lang="en-US" i="1" dirty="0">
              <a:latin typeface="Montserrat" panose="020B0604020202020204" charset="-5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83"/>
          <p:cNvSpPr txBox="1">
            <a:spLocks noGrp="1"/>
          </p:cNvSpPr>
          <p:nvPr>
            <p:ph type="title"/>
          </p:nvPr>
        </p:nvSpPr>
        <p:spPr>
          <a:xfrm>
            <a:off x="1328677" y="1551109"/>
            <a:ext cx="6486645" cy="22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Благодарим за вниманието!</a:t>
            </a:r>
            <a:endParaRPr dirty="0"/>
          </a:p>
        </p:txBody>
      </p:sp>
      <p:sp>
        <p:nvSpPr>
          <p:cNvPr id="666" name="Google Shape;666;p83">
            <a:hlinkClick r:id=""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7" name="Google Shape;667;p83">
            <a:hlinkClick r:id=""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8" name="Google Shape;668;p83">
            <a:hlinkClick r:id="rId3" action="ppaction://hlinksldjump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9" name="Google Shape;669;p83">
            <a:hlinkClick r:id="rId3" action="ppaction://hlinksldjump"/>
          </p:cNvPr>
          <p:cNvSpPr/>
          <p:nvPr/>
        </p:nvSpPr>
        <p:spPr>
          <a:xfrm>
            <a:off x="233824" y="4688491"/>
            <a:ext cx="250251" cy="23073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inimalist Green Slides by Slidesgo">
  <a:themeElements>
    <a:clrScheme name="Simple Light">
      <a:dk1>
        <a:srgbClr val="000000"/>
      </a:dk1>
      <a:lt1>
        <a:srgbClr val="FFFFFF"/>
      </a:lt1>
      <a:dk2>
        <a:srgbClr val="A6BFA5"/>
      </a:dk2>
      <a:lt2>
        <a:srgbClr val="C9D8C8"/>
      </a:lt2>
      <a:accent1>
        <a:srgbClr val="161922"/>
      </a:accent1>
      <a:accent2>
        <a:srgbClr val="FFFFFF"/>
      </a:accent2>
      <a:accent3>
        <a:srgbClr val="A6BFA5"/>
      </a:accent3>
      <a:accent4>
        <a:srgbClr val="C9D8C8"/>
      </a:accent4>
      <a:accent5>
        <a:srgbClr val="000000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367</Words>
  <Application>Microsoft Office PowerPoint</Application>
  <PresentationFormat>On-screen Show (16:9)</PresentationFormat>
  <Paragraphs>54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Montserrat</vt:lpstr>
      <vt:lpstr>Calibri</vt:lpstr>
      <vt:lpstr>Playfair Display</vt:lpstr>
      <vt:lpstr>Minimalist Green Slides by Slidesgo</vt:lpstr>
      <vt:lpstr>MindCare</vt:lpstr>
      <vt:lpstr>1. Проблемът</vt:lpstr>
      <vt:lpstr>2. Цел на проекта</vt:lpstr>
      <vt:lpstr>3. Нашето решение</vt:lpstr>
      <vt:lpstr>4. Демо!</vt:lpstr>
      <vt:lpstr>5. Използвани технологии</vt:lpstr>
      <vt:lpstr>Процес на работа</vt:lpstr>
      <vt:lpstr>6. Нашият екип</vt:lpstr>
      <vt:lpstr>Благодарим за вниманието!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Mind Care</dc:title>
  <dc:creator>Ivaneta Ivanova</dc:creator>
  <cp:lastModifiedBy>Windows User</cp:lastModifiedBy>
  <cp:revision>23</cp:revision>
  <dcterms:modified xsi:type="dcterms:W3CDTF">2025-03-21T22:13:14Z</dcterms:modified>
</cp:coreProperties>
</file>